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5" r:id="rId4"/>
    <p:sldId id="258" r:id="rId5"/>
    <p:sldId id="260" r:id="rId6"/>
    <p:sldId id="264" r:id="rId7"/>
    <p:sldId id="266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4" d="100"/>
          <a:sy n="64" d="100"/>
        </p:scale>
        <p:origin x="954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A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87FC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09728"/>
            <a:ext cx="1965960" cy="41148"/>
          </a:xfrm>
          <a:prstGeom prst="rect">
            <a:avLst/>
          </a:prstGeom>
          <a:solidFill>
            <a:srgbClr val="79B8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Arc 3"/>
          <p:cNvSpPr/>
          <p:nvPr/>
        </p:nvSpPr>
        <p:spPr>
          <a:xfrm>
            <a:off x="-731520" y="-2286000"/>
            <a:ext cx="13898880" cy="4572000"/>
          </a:xfrm>
          <a:prstGeom prst="arc">
            <a:avLst/>
          </a:prstGeom>
          <a:noFill/>
          <a:ln w="12700">
            <a:solidFill>
              <a:srgbClr val="087F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-1920240" y="3977639"/>
            <a:ext cx="4937760" cy="4937760"/>
          </a:xfrm>
          <a:prstGeom prst="ellipse">
            <a:avLst/>
          </a:prstGeom>
          <a:noFill/>
          <a:ln w="12700">
            <a:solidFill>
              <a:srgbClr val="B9DD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-1417320" y="4480560"/>
            <a:ext cx="3931920" cy="3931920"/>
          </a:xfrm>
          <a:prstGeom prst="ellipse">
            <a:avLst/>
          </a:prstGeom>
          <a:noFill/>
          <a:ln w="12700">
            <a:solidFill>
              <a:srgbClr val="B9DD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-777240" y="5074920"/>
            <a:ext cx="2651760" cy="2651760"/>
          </a:xfrm>
          <a:prstGeom prst="ellipse">
            <a:avLst/>
          </a:prstGeom>
          <a:noFill/>
          <a:ln w="12700">
            <a:solidFill>
              <a:srgbClr val="D8ED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530352" y="4846320"/>
            <a:ext cx="201168" cy="201168"/>
          </a:xfrm>
          <a:prstGeom prst="ellipse">
            <a:avLst/>
          </a:prstGeom>
          <a:solidFill>
            <a:srgbClr val="087FC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1417320" y="5257800"/>
            <a:ext cx="274320" cy="274320"/>
          </a:xfrm>
          <a:prstGeom prst="ellipse">
            <a:avLst/>
          </a:prstGeom>
          <a:solidFill>
            <a:srgbClr val="16A6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2057400" y="5806440"/>
            <a:ext cx="164592" cy="164592"/>
          </a:xfrm>
          <a:prstGeom prst="ellipse">
            <a:avLst/>
          </a:prstGeom>
          <a:solidFill>
            <a:srgbClr val="79B8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685800" y="5852160"/>
            <a:ext cx="128016" cy="128016"/>
          </a:xfrm>
          <a:prstGeom prst="ellipse">
            <a:avLst/>
          </a:prstGeom>
          <a:solidFill>
            <a:srgbClr val="087FC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1371600" y="6126480"/>
            <a:ext cx="182880" cy="182880"/>
          </a:xfrm>
          <a:prstGeom prst="ellipse">
            <a:avLst/>
          </a:prstGeom>
          <a:solidFill>
            <a:srgbClr val="16A6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13" name="Connector 12"/>
          <p:cNvCxnSpPr/>
          <p:nvPr/>
        </p:nvCxnSpPr>
        <p:spPr>
          <a:xfrm>
            <a:off x="630936" y="5010912"/>
            <a:ext cx="877824" cy="384048"/>
          </a:xfrm>
          <a:prstGeom prst="line">
            <a:avLst/>
          </a:prstGeom>
          <a:ln w="17780">
            <a:solidFill>
              <a:srgbClr val="B9DDE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1618488" y="5513832"/>
            <a:ext cx="484632" cy="356616"/>
          </a:xfrm>
          <a:prstGeom prst="line">
            <a:avLst/>
          </a:prstGeom>
          <a:ln w="17780">
            <a:solidFill>
              <a:srgbClr val="B9DDE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786384" y="5943600"/>
            <a:ext cx="649224" cy="274320"/>
          </a:xfrm>
          <a:prstGeom prst="line">
            <a:avLst/>
          </a:prstGeom>
          <a:ln w="17780">
            <a:solidFill>
              <a:srgbClr val="B9DDE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7909560" y="914400"/>
            <a:ext cx="50292" cy="4526280"/>
          </a:xfrm>
          <a:prstGeom prst="rect">
            <a:avLst/>
          </a:prstGeom>
          <a:solidFill>
            <a:srgbClr val="79B8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960120" y="2504450"/>
            <a:ext cx="5389360" cy="52322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3400" b="1" i="0" dirty="0">
                <a:solidFill>
                  <a:srgbClr val="073B78"/>
                </a:solidFill>
                <a:latin typeface="Aptos"/>
              </a:rPr>
              <a:t>TÍTULO DA</a:t>
            </a:r>
            <a:r>
              <a:rPr lang="pt-BR" sz="3400" b="1" i="0" dirty="0">
                <a:solidFill>
                  <a:srgbClr val="073B78"/>
                </a:solidFill>
                <a:latin typeface="Aptos"/>
              </a:rPr>
              <a:t> </a:t>
            </a:r>
            <a:r>
              <a:rPr sz="3400" b="1" i="0" dirty="0">
                <a:solidFill>
                  <a:srgbClr val="073B78"/>
                </a:solidFill>
                <a:latin typeface="Aptos"/>
              </a:rPr>
              <a:t>APRESENTAÇÃO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87552" y="3611880"/>
            <a:ext cx="6309360" cy="50292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0" i="0">
                <a:solidFill>
                  <a:srgbClr val="087FC4"/>
                </a:solidFill>
                <a:latin typeface="Aptos"/>
              </a:rPr>
              <a:t>Subtítulo ou chamada institucional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987552" y="4224528"/>
            <a:ext cx="2807208" cy="0"/>
          </a:xfrm>
          <a:prstGeom prst="line">
            <a:avLst/>
          </a:prstGeom>
          <a:ln w="27940">
            <a:solidFill>
              <a:srgbClr val="79B83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987552" y="4480560"/>
            <a:ext cx="6217920" cy="34747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 i="0">
                <a:solidFill>
                  <a:srgbClr val="5E7182"/>
                </a:solidFill>
                <a:latin typeface="Aptos"/>
              </a:rPr>
              <a:t>Autores  •  Instituição  •  Data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229600" y="5029200"/>
            <a:ext cx="3017520" cy="27432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000" b="1" i="0">
                <a:solidFill>
                  <a:srgbClr val="073B78"/>
                </a:solidFill>
                <a:latin typeface="Aptos"/>
              </a:rPr>
              <a:t>MOSTRA CIENTÍFICA  •  2026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600" y="5599807"/>
            <a:ext cx="3753976" cy="184666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lang="pt-BR" sz="1200" i="1" dirty="0">
                <a:solidFill>
                  <a:srgbClr val="087FC4"/>
                </a:solidFill>
                <a:latin typeface="Aptos"/>
              </a:rPr>
              <a:t>Experiências que transformam, integração que fortalece. </a:t>
            </a:r>
            <a:endParaRPr sz="1200" b="0" i="1" dirty="0">
              <a:solidFill>
                <a:srgbClr val="087FC4"/>
              </a:solidFill>
              <a:latin typeface="Aptos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0" y="6031361"/>
            <a:ext cx="12191695" cy="7636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7" name="Rectangle 26"/>
          <p:cNvSpPr/>
          <p:nvPr/>
        </p:nvSpPr>
        <p:spPr>
          <a:xfrm flipV="1">
            <a:off x="492252" y="6080759"/>
            <a:ext cx="11109960" cy="82297"/>
          </a:xfrm>
          <a:prstGeom prst="rect">
            <a:avLst/>
          </a:prstGeom>
          <a:solidFill>
            <a:srgbClr val="D5E8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 flipV="1">
            <a:off x="502378" y="6085332"/>
            <a:ext cx="658368" cy="45719"/>
          </a:xfrm>
          <a:prstGeom prst="rect">
            <a:avLst/>
          </a:prstGeom>
          <a:solidFill>
            <a:srgbClr val="79B8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566928" y="6291072"/>
            <a:ext cx="1680268" cy="184666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r>
              <a:rPr sz="900" b="1" dirty="0">
                <a:solidFill>
                  <a:srgbClr val="073B78"/>
                </a:solidFill>
                <a:latin typeface="Aptos"/>
              </a:rPr>
              <a:t>MOSTRA </a:t>
            </a:r>
            <a:r>
              <a:rPr sz="1200" b="1" dirty="0">
                <a:solidFill>
                  <a:srgbClr val="073B78"/>
                </a:solidFill>
                <a:latin typeface="Aptos"/>
              </a:rPr>
              <a:t>CIENTÍFICA</a:t>
            </a:r>
            <a:r>
              <a:rPr sz="900" b="1" dirty="0">
                <a:solidFill>
                  <a:srgbClr val="073B78"/>
                </a:solidFill>
                <a:latin typeface="Aptos"/>
              </a:rPr>
              <a:t>  •  2026</a:t>
            </a:r>
          </a:p>
        </p:txBody>
      </p:sp>
      <p:pic>
        <p:nvPicPr>
          <p:cNvPr id="34" name="Imagem 33">
            <a:extLst>
              <a:ext uri="{FF2B5EF4-FFF2-40B4-BE49-F238E27FC236}">
                <a16:creationId xmlns:a16="http://schemas.microsoft.com/office/drawing/2014/main" id="{DB19A72B-3082-86EA-FBC9-E063D12AFA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5721" y="6173505"/>
            <a:ext cx="1367677" cy="652626"/>
          </a:xfrm>
          <a:prstGeom prst="rect">
            <a:avLst/>
          </a:prstGeom>
        </p:spPr>
      </p:pic>
      <p:pic>
        <p:nvPicPr>
          <p:cNvPr id="38" name="Imagem 37">
            <a:extLst>
              <a:ext uri="{FF2B5EF4-FFF2-40B4-BE49-F238E27FC236}">
                <a16:creationId xmlns:a16="http://schemas.microsoft.com/office/drawing/2014/main" id="{6F1C4285-4CC5-B947-1CA7-446F4F30A5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9444" y="6121907"/>
            <a:ext cx="1823330" cy="663756"/>
          </a:xfrm>
          <a:prstGeom prst="rect">
            <a:avLst/>
          </a:prstGeom>
        </p:spPr>
      </p:pic>
      <p:pic>
        <p:nvPicPr>
          <p:cNvPr id="40" name="Imagem 39">
            <a:extLst>
              <a:ext uri="{FF2B5EF4-FFF2-40B4-BE49-F238E27FC236}">
                <a16:creationId xmlns:a16="http://schemas.microsoft.com/office/drawing/2014/main" id="{BE40EECA-5DD9-89E1-0C72-AC764C1485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21394" y="6099047"/>
            <a:ext cx="778354" cy="68754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087FC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82296"/>
            <a:ext cx="1828800" cy="32004"/>
          </a:xfrm>
          <a:prstGeom prst="rect">
            <a:avLst/>
          </a:prstGeom>
          <a:solidFill>
            <a:srgbClr val="79B8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201400" y="-384048"/>
            <a:ext cx="1325880" cy="1325880"/>
          </a:xfrm>
          <a:prstGeom prst="ellipse">
            <a:avLst/>
          </a:prstGeom>
          <a:noFill/>
          <a:ln w="12700">
            <a:solidFill>
              <a:srgbClr val="D5E8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6" name="Connector 5"/>
          <p:cNvCxnSpPr/>
          <p:nvPr/>
        </p:nvCxnSpPr>
        <p:spPr>
          <a:xfrm>
            <a:off x="530352" y="6419088"/>
            <a:ext cx="11128248" cy="0"/>
          </a:xfrm>
          <a:prstGeom prst="line">
            <a:avLst/>
          </a:prstGeom>
          <a:ln w="10160">
            <a:solidFill>
              <a:srgbClr val="D5E8F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66928" y="6455664"/>
            <a:ext cx="3840480" cy="20116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800" b="1" i="0">
                <a:solidFill>
                  <a:srgbClr val="5E7182"/>
                </a:solidFill>
                <a:latin typeface="Aptos"/>
              </a:rPr>
              <a:t>MOSTRA CIENTÍFICA  •  2026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06640" y="6455664"/>
            <a:ext cx="3474720" cy="20116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>
              <a:spcAft>
                <a:spcPts val="0"/>
              </a:spcAft>
            </a:pPr>
            <a:r>
              <a:rPr sz="800" b="1" i="0">
                <a:solidFill>
                  <a:srgbClr val="5E7182"/>
                </a:solidFill>
                <a:latin typeface="Aptos"/>
              </a:rPr>
              <a:t>ABERTURA DE SEÇÃO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064240" y="6441948"/>
            <a:ext cx="502920" cy="22860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>
              <a:spcAft>
                <a:spcPts val="0"/>
              </a:spcAft>
            </a:pPr>
            <a:r>
              <a:rPr sz="900" b="1" i="0">
                <a:solidFill>
                  <a:srgbClr val="087FC4"/>
                </a:solidFill>
                <a:latin typeface="Aptos"/>
              </a:rPr>
              <a:t>02</a:t>
            </a:r>
          </a:p>
        </p:txBody>
      </p:sp>
      <p:sp>
        <p:nvSpPr>
          <p:cNvPr id="10" name="Rectangle 9"/>
          <p:cNvSpPr/>
          <p:nvPr/>
        </p:nvSpPr>
        <p:spPr>
          <a:xfrm>
            <a:off x="658368" y="1553730"/>
            <a:ext cx="109728" cy="3154680"/>
          </a:xfrm>
          <a:prstGeom prst="rect">
            <a:avLst/>
          </a:prstGeom>
          <a:solidFill>
            <a:srgbClr val="79B8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68096" y="695610"/>
            <a:ext cx="2591094" cy="492443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lang="pt-BR" sz="3200" b="1" i="0" dirty="0">
                <a:solidFill>
                  <a:srgbClr val="073B78"/>
                </a:solidFill>
                <a:latin typeface="Aptos"/>
              </a:rPr>
              <a:t>INTRODUÇÃO</a:t>
            </a:r>
            <a:endParaRPr sz="3200" b="1" i="0" dirty="0">
              <a:solidFill>
                <a:srgbClr val="073B78"/>
              </a:solidFill>
              <a:latin typeface="Apto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14400" y="1307258"/>
            <a:ext cx="4430572" cy="246221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lang="pt-BR" sz="1600" b="0" i="0" dirty="0">
                <a:solidFill>
                  <a:srgbClr val="5E7182"/>
                </a:solidFill>
                <a:latin typeface="Aptos"/>
              </a:rPr>
              <a:t>Elabore o que pretende discutir (Fonte: APTOS  16)</a:t>
            </a:r>
            <a:endParaRPr sz="1600" b="0" i="0" dirty="0">
              <a:solidFill>
                <a:srgbClr val="5E7182"/>
              </a:solidFill>
              <a:latin typeface="Aptos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0" y="6144768"/>
            <a:ext cx="12191695" cy="71323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530352" y="6144768"/>
            <a:ext cx="11109960" cy="10972"/>
          </a:xfrm>
          <a:prstGeom prst="rect">
            <a:avLst/>
          </a:prstGeom>
          <a:solidFill>
            <a:srgbClr val="D5E8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530352" y="6144768"/>
            <a:ext cx="658368" cy="32004"/>
          </a:xfrm>
          <a:prstGeom prst="rect">
            <a:avLst/>
          </a:prstGeom>
          <a:solidFill>
            <a:srgbClr val="79B8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566928" y="6291072"/>
            <a:ext cx="1808187" cy="169277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r>
              <a:rPr lang="pt-BR" sz="1100" b="1" dirty="0">
                <a:solidFill>
                  <a:srgbClr val="073B78"/>
                </a:solidFill>
                <a:latin typeface="Aptos"/>
              </a:rPr>
              <a:t>MOSTRA CIENTÍFICA  •  2026</a:t>
            </a:r>
            <a:endParaRPr sz="1100" b="1" dirty="0">
              <a:solidFill>
                <a:srgbClr val="073B78"/>
              </a:solidFill>
              <a:latin typeface="Aptos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0" y="0"/>
            <a:ext cx="12191695" cy="68580"/>
          </a:xfrm>
          <a:prstGeom prst="rect">
            <a:avLst/>
          </a:prstGeom>
          <a:solidFill>
            <a:srgbClr val="087FC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0" y="68580"/>
            <a:ext cx="1325880" cy="25603"/>
          </a:xfrm>
          <a:prstGeom prst="rect">
            <a:avLst/>
          </a:prstGeom>
          <a:solidFill>
            <a:srgbClr val="79B8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8" name="Imagem 27">
            <a:extLst>
              <a:ext uri="{FF2B5EF4-FFF2-40B4-BE49-F238E27FC236}">
                <a16:creationId xmlns:a16="http://schemas.microsoft.com/office/drawing/2014/main" id="{472658B4-9169-6E26-91B2-87AAF7D34F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5721" y="6173505"/>
            <a:ext cx="1367677" cy="652626"/>
          </a:xfrm>
          <a:prstGeom prst="rect">
            <a:avLst/>
          </a:prstGeom>
        </p:spPr>
      </p:pic>
      <p:pic>
        <p:nvPicPr>
          <p:cNvPr id="30" name="Imagem 29">
            <a:extLst>
              <a:ext uri="{FF2B5EF4-FFF2-40B4-BE49-F238E27FC236}">
                <a16:creationId xmlns:a16="http://schemas.microsoft.com/office/drawing/2014/main" id="{4184F4EE-13D7-676D-DACD-84BFEEB6D1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9444" y="6121907"/>
            <a:ext cx="1823330" cy="663756"/>
          </a:xfrm>
          <a:prstGeom prst="rect">
            <a:avLst/>
          </a:prstGeom>
        </p:spPr>
      </p:pic>
      <p:pic>
        <p:nvPicPr>
          <p:cNvPr id="32" name="Imagem 31">
            <a:extLst>
              <a:ext uri="{FF2B5EF4-FFF2-40B4-BE49-F238E27FC236}">
                <a16:creationId xmlns:a16="http://schemas.microsoft.com/office/drawing/2014/main" id="{190F8447-62EF-3D61-0792-8E2463375A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38269" y="6144768"/>
            <a:ext cx="778354" cy="68754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F23DDAB-992D-FDB9-2C04-7E544857AF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E58EBC1-38F4-34E4-1B1B-CCDEE2338625}"/>
              </a:ext>
            </a:extLst>
          </p:cNvPr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087FC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42C0841-E01F-0663-6304-9BD018D6596A}"/>
              </a:ext>
            </a:extLst>
          </p:cNvPr>
          <p:cNvSpPr/>
          <p:nvPr/>
        </p:nvSpPr>
        <p:spPr>
          <a:xfrm>
            <a:off x="0" y="82296"/>
            <a:ext cx="1828800" cy="32004"/>
          </a:xfrm>
          <a:prstGeom prst="rect">
            <a:avLst/>
          </a:prstGeom>
          <a:solidFill>
            <a:srgbClr val="79B8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BF9E27B-1959-F07D-C388-05E4DDC9AAD8}"/>
              </a:ext>
            </a:extLst>
          </p:cNvPr>
          <p:cNvSpPr/>
          <p:nvPr/>
        </p:nvSpPr>
        <p:spPr>
          <a:xfrm>
            <a:off x="11201400" y="-384048"/>
            <a:ext cx="1325880" cy="1325880"/>
          </a:xfrm>
          <a:prstGeom prst="ellipse">
            <a:avLst/>
          </a:prstGeom>
          <a:noFill/>
          <a:ln w="12700">
            <a:solidFill>
              <a:srgbClr val="D5E8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6" name="Connector 5">
            <a:extLst>
              <a:ext uri="{FF2B5EF4-FFF2-40B4-BE49-F238E27FC236}">
                <a16:creationId xmlns:a16="http://schemas.microsoft.com/office/drawing/2014/main" id="{C1436779-97EB-3337-8497-95D66EAB9086}"/>
              </a:ext>
            </a:extLst>
          </p:cNvPr>
          <p:cNvCxnSpPr/>
          <p:nvPr/>
        </p:nvCxnSpPr>
        <p:spPr>
          <a:xfrm>
            <a:off x="530352" y="6419088"/>
            <a:ext cx="11128248" cy="0"/>
          </a:xfrm>
          <a:prstGeom prst="line">
            <a:avLst/>
          </a:prstGeom>
          <a:ln w="10160">
            <a:solidFill>
              <a:srgbClr val="D5E8F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7D4F17A3-E167-1671-46CB-42AF35A35A20}"/>
              </a:ext>
            </a:extLst>
          </p:cNvPr>
          <p:cNvSpPr txBox="1"/>
          <p:nvPr/>
        </p:nvSpPr>
        <p:spPr>
          <a:xfrm>
            <a:off x="566928" y="6455664"/>
            <a:ext cx="3840480" cy="20116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800" b="1" i="0">
                <a:solidFill>
                  <a:srgbClr val="5E7182"/>
                </a:solidFill>
                <a:latin typeface="Aptos"/>
              </a:rPr>
              <a:t>MOSTRA CIENTÍFICA  •  2026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C9A62CE-3AFF-DD8E-6BC5-D581A45BB68B}"/>
              </a:ext>
            </a:extLst>
          </p:cNvPr>
          <p:cNvSpPr txBox="1"/>
          <p:nvPr/>
        </p:nvSpPr>
        <p:spPr>
          <a:xfrm>
            <a:off x="7406640" y="6455664"/>
            <a:ext cx="3474720" cy="20116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>
              <a:spcAft>
                <a:spcPts val="0"/>
              </a:spcAft>
            </a:pPr>
            <a:r>
              <a:rPr sz="800" b="1" i="0">
                <a:solidFill>
                  <a:srgbClr val="5E7182"/>
                </a:solidFill>
                <a:latin typeface="Aptos"/>
              </a:rPr>
              <a:t>ABERTURA DE SEÇÃO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8426325-BC73-22DD-8473-FAEBFF9299BF}"/>
              </a:ext>
            </a:extLst>
          </p:cNvPr>
          <p:cNvSpPr txBox="1"/>
          <p:nvPr/>
        </p:nvSpPr>
        <p:spPr>
          <a:xfrm>
            <a:off x="11064240" y="6441948"/>
            <a:ext cx="502920" cy="22860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>
              <a:spcAft>
                <a:spcPts val="0"/>
              </a:spcAft>
            </a:pPr>
            <a:r>
              <a:rPr sz="900" b="1" i="0">
                <a:solidFill>
                  <a:srgbClr val="087FC4"/>
                </a:solidFill>
                <a:latin typeface="Aptos"/>
              </a:rPr>
              <a:t>02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10162F8-1E70-4AA3-69B5-E7DCE9589DAC}"/>
              </a:ext>
            </a:extLst>
          </p:cNvPr>
          <p:cNvSpPr txBox="1"/>
          <p:nvPr/>
        </p:nvSpPr>
        <p:spPr>
          <a:xfrm>
            <a:off x="768096" y="695610"/>
            <a:ext cx="2146613" cy="492443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lang="pt-BR" sz="3200" b="1" i="0" dirty="0">
                <a:solidFill>
                  <a:srgbClr val="073B78"/>
                </a:solidFill>
                <a:latin typeface="Aptos"/>
              </a:rPr>
              <a:t>OBJETIVOS </a:t>
            </a:r>
            <a:endParaRPr sz="3200" b="1" i="0" dirty="0">
              <a:solidFill>
                <a:srgbClr val="073B78"/>
              </a:solidFill>
              <a:latin typeface="Apto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2A498F7-0DB8-44F0-AE47-C28FF42225C9}"/>
              </a:ext>
            </a:extLst>
          </p:cNvPr>
          <p:cNvSpPr txBox="1"/>
          <p:nvPr/>
        </p:nvSpPr>
        <p:spPr>
          <a:xfrm>
            <a:off x="914400" y="1307258"/>
            <a:ext cx="4430572" cy="246221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lang="pt-BR" sz="1600" b="0" i="0" dirty="0">
                <a:solidFill>
                  <a:srgbClr val="5E7182"/>
                </a:solidFill>
                <a:latin typeface="Aptos"/>
              </a:rPr>
              <a:t>Elabore o que pretende discutir (Fonte: APTOS  16)</a:t>
            </a:r>
            <a:endParaRPr sz="1600" b="0" i="0" dirty="0">
              <a:solidFill>
                <a:srgbClr val="5E7182"/>
              </a:solidFill>
              <a:latin typeface="Apto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3C491D7-71EB-602A-BDFE-87702AA2F386}"/>
              </a:ext>
            </a:extLst>
          </p:cNvPr>
          <p:cNvSpPr/>
          <p:nvPr/>
        </p:nvSpPr>
        <p:spPr>
          <a:xfrm>
            <a:off x="0" y="6144768"/>
            <a:ext cx="12191695" cy="71323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5801E15-A809-4524-D635-51C5E57E1087}"/>
              </a:ext>
            </a:extLst>
          </p:cNvPr>
          <p:cNvSpPr/>
          <p:nvPr/>
        </p:nvSpPr>
        <p:spPr>
          <a:xfrm>
            <a:off x="530352" y="6144768"/>
            <a:ext cx="11109960" cy="10972"/>
          </a:xfrm>
          <a:prstGeom prst="rect">
            <a:avLst/>
          </a:prstGeom>
          <a:solidFill>
            <a:srgbClr val="D5E8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FDC787C-E950-68F6-FDAC-F73AA25EF4DE}"/>
              </a:ext>
            </a:extLst>
          </p:cNvPr>
          <p:cNvSpPr/>
          <p:nvPr/>
        </p:nvSpPr>
        <p:spPr>
          <a:xfrm>
            <a:off x="530352" y="6144768"/>
            <a:ext cx="658368" cy="32004"/>
          </a:xfrm>
          <a:prstGeom prst="rect">
            <a:avLst/>
          </a:prstGeom>
          <a:solidFill>
            <a:srgbClr val="79B8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0E4546D-F930-67B2-BC20-CFF9926D8B0E}"/>
              </a:ext>
            </a:extLst>
          </p:cNvPr>
          <p:cNvSpPr txBox="1"/>
          <p:nvPr/>
        </p:nvSpPr>
        <p:spPr>
          <a:xfrm>
            <a:off x="566928" y="6291072"/>
            <a:ext cx="1808187" cy="169277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r>
              <a:rPr sz="1100" b="1" dirty="0">
                <a:solidFill>
                  <a:srgbClr val="073B78"/>
                </a:solidFill>
                <a:latin typeface="Aptos"/>
              </a:rPr>
              <a:t>MOSTRA CIENTÍFICA  •  2026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1547CEB-407A-3559-00F8-E9D365697E0F}"/>
              </a:ext>
            </a:extLst>
          </p:cNvPr>
          <p:cNvSpPr/>
          <p:nvPr/>
        </p:nvSpPr>
        <p:spPr>
          <a:xfrm>
            <a:off x="0" y="0"/>
            <a:ext cx="12191695" cy="68580"/>
          </a:xfrm>
          <a:prstGeom prst="rect">
            <a:avLst/>
          </a:prstGeom>
          <a:solidFill>
            <a:srgbClr val="087FC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9EE745D-BE9C-8501-5376-60B4B399437C}"/>
              </a:ext>
            </a:extLst>
          </p:cNvPr>
          <p:cNvSpPr/>
          <p:nvPr/>
        </p:nvSpPr>
        <p:spPr>
          <a:xfrm>
            <a:off x="0" y="68580"/>
            <a:ext cx="1325880" cy="25603"/>
          </a:xfrm>
          <a:prstGeom prst="rect">
            <a:avLst/>
          </a:prstGeom>
          <a:solidFill>
            <a:srgbClr val="79B8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20">
            <a:extLst>
              <a:ext uri="{FF2B5EF4-FFF2-40B4-BE49-F238E27FC236}">
                <a16:creationId xmlns:a16="http://schemas.microsoft.com/office/drawing/2014/main" id="{853FCDE4-00FE-5C8A-0D84-ECBB97C5180E}"/>
              </a:ext>
            </a:extLst>
          </p:cNvPr>
          <p:cNvSpPr/>
          <p:nvPr/>
        </p:nvSpPr>
        <p:spPr>
          <a:xfrm>
            <a:off x="802823" y="3764703"/>
            <a:ext cx="292608" cy="292608"/>
          </a:xfrm>
          <a:prstGeom prst="ellipse">
            <a:avLst/>
          </a:prstGeom>
          <a:solidFill>
            <a:srgbClr val="EAF5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20">
            <a:extLst>
              <a:ext uri="{FF2B5EF4-FFF2-40B4-BE49-F238E27FC236}">
                <a16:creationId xmlns:a16="http://schemas.microsoft.com/office/drawing/2014/main" id="{CDCED5E7-70F4-0FFF-AD12-9A38ABB0E8B2}"/>
              </a:ext>
            </a:extLst>
          </p:cNvPr>
          <p:cNvSpPr/>
          <p:nvPr/>
        </p:nvSpPr>
        <p:spPr>
          <a:xfrm>
            <a:off x="792929" y="2883886"/>
            <a:ext cx="292608" cy="292608"/>
          </a:xfrm>
          <a:prstGeom prst="ellipse">
            <a:avLst/>
          </a:prstGeom>
          <a:solidFill>
            <a:srgbClr val="EAF5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20">
            <a:extLst>
              <a:ext uri="{FF2B5EF4-FFF2-40B4-BE49-F238E27FC236}">
                <a16:creationId xmlns:a16="http://schemas.microsoft.com/office/drawing/2014/main" id="{09C1417E-B59E-0A9C-77AA-AF0C7FD516AC}"/>
              </a:ext>
            </a:extLst>
          </p:cNvPr>
          <p:cNvSpPr/>
          <p:nvPr/>
        </p:nvSpPr>
        <p:spPr>
          <a:xfrm>
            <a:off x="802823" y="2023449"/>
            <a:ext cx="292608" cy="292608"/>
          </a:xfrm>
          <a:prstGeom prst="ellipse">
            <a:avLst/>
          </a:prstGeom>
          <a:solidFill>
            <a:srgbClr val="EAF5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8" name="Imagem 27">
            <a:extLst>
              <a:ext uri="{FF2B5EF4-FFF2-40B4-BE49-F238E27FC236}">
                <a16:creationId xmlns:a16="http://schemas.microsoft.com/office/drawing/2014/main" id="{632BA1AE-D64C-46ED-7993-C94115F19B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5721" y="6173505"/>
            <a:ext cx="1367677" cy="652626"/>
          </a:xfrm>
          <a:prstGeom prst="rect">
            <a:avLst/>
          </a:prstGeom>
        </p:spPr>
      </p:pic>
      <p:pic>
        <p:nvPicPr>
          <p:cNvPr id="30" name="Imagem 29">
            <a:extLst>
              <a:ext uri="{FF2B5EF4-FFF2-40B4-BE49-F238E27FC236}">
                <a16:creationId xmlns:a16="http://schemas.microsoft.com/office/drawing/2014/main" id="{C58ACFC1-F401-4B61-8CCE-B8A3E112B3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9444" y="6121907"/>
            <a:ext cx="1823330" cy="663756"/>
          </a:xfrm>
          <a:prstGeom prst="rect">
            <a:avLst/>
          </a:prstGeom>
        </p:spPr>
      </p:pic>
      <p:pic>
        <p:nvPicPr>
          <p:cNvPr id="32" name="Imagem 31">
            <a:extLst>
              <a:ext uri="{FF2B5EF4-FFF2-40B4-BE49-F238E27FC236}">
                <a16:creationId xmlns:a16="http://schemas.microsoft.com/office/drawing/2014/main" id="{E0428A10-3071-FF25-EC50-D2E20A9216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38269" y="6144768"/>
            <a:ext cx="778354" cy="687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5324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087FC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82296"/>
            <a:ext cx="1828800" cy="32004"/>
          </a:xfrm>
          <a:prstGeom prst="rect">
            <a:avLst/>
          </a:prstGeom>
          <a:solidFill>
            <a:srgbClr val="79B8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10927080" y="-658368"/>
            <a:ext cx="1874519" cy="1874519"/>
          </a:xfrm>
          <a:prstGeom prst="ellipse">
            <a:avLst/>
          </a:prstGeom>
          <a:solidFill>
            <a:srgbClr val="F5FAF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201400" y="-384048"/>
            <a:ext cx="1325880" cy="1325880"/>
          </a:xfrm>
          <a:prstGeom prst="ellipse">
            <a:avLst/>
          </a:prstGeom>
          <a:noFill/>
          <a:ln w="12700">
            <a:solidFill>
              <a:srgbClr val="D5E8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6" name="Connector 5"/>
          <p:cNvCxnSpPr/>
          <p:nvPr/>
        </p:nvCxnSpPr>
        <p:spPr>
          <a:xfrm>
            <a:off x="530352" y="6419088"/>
            <a:ext cx="11128248" cy="0"/>
          </a:xfrm>
          <a:prstGeom prst="line">
            <a:avLst/>
          </a:prstGeom>
          <a:ln w="10160">
            <a:solidFill>
              <a:srgbClr val="D5E8F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66928" y="6455664"/>
            <a:ext cx="3840480" cy="20116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800" b="1" i="0">
                <a:solidFill>
                  <a:srgbClr val="5E7182"/>
                </a:solidFill>
                <a:latin typeface="Aptos"/>
              </a:rPr>
              <a:t>MOSTRA CIENTÍFICA  •  2026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06640" y="6455664"/>
            <a:ext cx="3474720" cy="20116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>
              <a:spcAft>
                <a:spcPts val="0"/>
              </a:spcAft>
            </a:pPr>
            <a:r>
              <a:rPr sz="800" b="1" i="0">
                <a:solidFill>
                  <a:srgbClr val="5E7182"/>
                </a:solidFill>
                <a:latin typeface="Aptos"/>
              </a:rPr>
              <a:t>CONTEÚDO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064240" y="6441948"/>
            <a:ext cx="502920" cy="22860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>
              <a:spcAft>
                <a:spcPts val="0"/>
              </a:spcAft>
            </a:pPr>
            <a:r>
              <a:rPr sz="900" b="1" i="0">
                <a:solidFill>
                  <a:srgbClr val="087FC4"/>
                </a:solidFill>
                <a:latin typeface="Aptos"/>
              </a:rPr>
              <a:t>03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8368" y="494443"/>
            <a:ext cx="5606728" cy="492443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lang="pt-BR" sz="3200" b="1" i="0" dirty="0">
                <a:solidFill>
                  <a:srgbClr val="073B78"/>
                </a:solidFill>
                <a:latin typeface="Aptos"/>
              </a:rPr>
              <a:t>DESCRIÇÃO DA EXPERIÊNCIA </a:t>
            </a:r>
            <a:endParaRPr sz="3200" b="1" i="0" dirty="0">
              <a:solidFill>
                <a:srgbClr val="073B78"/>
              </a:solidFill>
              <a:latin typeface="Apto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67512" y="1078992"/>
            <a:ext cx="658368" cy="41148"/>
          </a:xfrm>
          <a:prstGeom prst="rect">
            <a:avLst/>
          </a:prstGeom>
          <a:solidFill>
            <a:srgbClr val="79B8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67512" y="1239345"/>
            <a:ext cx="4430572" cy="246221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r>
              <a:rPr lang="pt-BR" sz="1600" dirty="0">
                <a:solidFill>
                  <a:srgbClr val="5E7182"/>
                </a:solidFill>
                <a:latin typeface="Aptos"/>
              </a:rPr>
              <a:t>Elabore o que pretende discutir Fonte: (APTOS  16)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7818120" y="1874519"/>
            <a:ext cx="3520440" cy="3474720"/>
          </a:xfrm>
          <a:prstGeom prst="roundRect">
            <a:avLst/>
          </a:prstGeom>
          <a:solidFill>
            <a:srgbClr val="F5FAFD"/>
          </a:solidFill>
          <a:ln w="12700">
            <a:solidFill>
              <a:srgbClr val="D5E8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8103321" y="3519546"/>
            <a:ext cx="2950038" cy="184666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1200" b="0" i="0" dirty="0" err="1">
                <a:solidFill>
                  <a:srgbClr val="5E7182"/>
                </a:solidFill>
                <a:latin typeface="Aptos"/>
              </a:rPr>
              <a:t>Espaço</a:t>
            </a:r>
            <a:r>
              <a:rPr sz="1200" b="0" i="0" dirty="0">
                <a:solidFill>
                  <a:srgbClr val="5E7182"/>
                </a:solidFill>
                <a:latin typeface="Aptos"/>
              </a:rPr>
              <a:t> </a:t>
            </a:r>
            <a:r>
              <a:rPr sz="1200" b="0" i="0" dirty="0" err="1">
                <a:solidFill>
                  <a:srgbClr val="5E7182"/>
                </a:solidFill>
                <a:latin typeface="Aptos"/>
              </a:rPr>
              <a:t>complementar</a:t>
            </a:r>
            <a:r>
              <a:rPr lang="pt-BR" sz="1200" dirty="0">
                <a:solidFill>
                  <a:srgbClr val="5E7182"/>
                </a:solidFill>
                <a:latin typeface="Aptos"/>
              </a:rPr>
              <a:t> </a:t>
            </a:r>
            <a:r>
              <a:rPr sz="1200" b="0" i="0" dirty="0">
                <a:solidFill>
                  <a:srgbClr val="5E7182"/>
                </a:solidFill>
                <a:latin typeface="Aptos"/>
              </a:rPr>
              <a:t>para </a:t>
            </a:r>
            <a:r>
              <a:rPr sz="1200" b="0" i="0" dirty="0" err="1">
                <a:solidFill>
                  <a:srgbClr val="5E7182"/>
                </a:solidFill>
                <a:latin typeface="Aptos"/>
              </a:rPr>
              <a:t>elemento</a:t>
            </a:r>
            <a:r>
              <a:rPr sz="1200" b="0" i="0" dirty="0">
                <a:solidFill>
                  <a:srgbClr val="5E7182"/>
                </a:solidFill>
                <a:latin typeface="Aptos"/>
              </a:rPr>
              <a:t> visual</a:t>
            </a:r>
          </a:p>
        </p:txBody>
      </p:sp>
      <p:sp>
        <p:nvSpPr>
          <p:cNvPr id="28" name="Rectangle 27"/>
          <p:cNvSpPr/>
          <p:nvPr/>
        </p:nvSpPr>
        <p:spPr>
          <a:xfrm>
            <a:off x="0" y="6144768"/>
            <a:ext cx="12191695" cy="71323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530352" y="6144768"/>
            <a:ext cx="11109960" cy="10972"/>
          </a:xfrm>
          <a:prstGeom prst="rect">
            <a:avLst/>
          </a:prstGeom>
          <a:solidFill>
            <a:srgbClr val="D5E8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ectangle 29"/>
          <p:cNvSpPr/>
          <p:nvPr/>
        </p:nvSpPr>
        <p:spPr>
          <a:xfrm>
            <a:off x="530352" y="6144768"/>
            <a:ext cx="658368" cy="32004"/>
          </a:xfrm>
          <a:prstGeom prst="rect">
            <a:avLst/>
          </a:prstGeom>
          <a:solidFill>
            <a:srgbClr val="79B8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566928" y="6291072"/>
            <a:ext cx="1808187" cy="169277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r>
              <a:rPr sz="1100" b="1" dirty="0">
                <a:solidFill>
                  <a:srgbClr val="073B78"/>
                </a:solidFill>
                <a:latin typeface="Aptos"/>
              </a:rPr>
              <a:t>MOSTRA CIENTÍFICA  •  2026</a:t>
            </a:r>
          </a:p>
        </p:txBody>
      </p:sp>
      <p:sp>
        <p:nvSpPr>
          <p:cNvPr id="35" name="Rectangle 34"/>
          <p:cNvSpPr/>
          <p:nvPr/>
        </p:nvSpPr>
        <p:spPr>
          <a:xfrm>
            <a:off x="0" y="0"/>
            <a:ext cx="12191695" cy="68580"/>
          </a:xfrm>
          <a:prstGeom prst="rect">
            <a:avLst/>
          </a:prstGeom>
          <a:solidFill>
            <a:srgbClr val="087FC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Rectangle 35"/>
          <p:cNvSpPr/>
          <p:nvPr/>
        </p:nvSpPr>
        <p:spPr>
          <a:xfrm>
            <a:off x="0" y="68580"/>
            <a:ext cx="1325880" cy="25603"/>
          </a:xfrm>
          <a:prstGeom prst="rect">
            <a:avLst/>
          </a:prstGeom>
          <a:solidFill>
            <a:srgbClr val="79B8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8" name="Imagem 37">
            <a:extLst>
              <a:ext uri="{FF2B5EF4-FFF2-40B4-BE49-F238E27FC236}">
                <a16:creationId xmlns:a16="http://schemas.microsoft.com/office/drawing/2014/main" id="{0B6704B6-93BB-845A-F800-CD56F668B1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5721" y="6173505"/>
            <a:ext cx="1367677" cy="652626"/>
          </a:xfrm>
          <a:prstGeom prst="rect">
            <a:avLst/>
          </a:prstGeom>
        </p:spPr>
      </p:pic>
      <p:pic>
        <p:nvPicPr>
          <p:cNvPr id="40" name="Imagem 39">
            <a:extLst>
              <a:ext uri="{FF2B5EF4-FFF2-40B4-BE49-F238E27FC236}">
                <a16:creationId xmlns:a16="http://schemas.microsoft.com/office/drawing/2014/main" id="{9E2CD297-8291-07AB-1EE5-13F9379C1B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9444" y="6121907"/>
            <a:ext cx="1823330" cy="663756"/>
          </a:xfrm>
          <a:prstGeom prst="rect">
            <a:avLst/>
          </a:prstGeom>
        </p:spPr>
      </p:pic>
      <p:pic>
        <p:nvPicPr>
          <p:cNvPr id="42" name="Imagem 41">
            <a:extLst>
              <a:ext uri="{FF2B5EF4-FFF2-40B4-BE49-F238E27FC236}">
                <a16:creationId xmlns:a16="http://schemas.microsoft.com/office/drawing/2014/main" id="{A9A1B42C-D67F-0DC0-0195-DB94D0E0D5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38269" y="6144768"/>
            <a:ext cx="778354" cy="68754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087FC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82296"/>
            <a:ext cx="1828800" cy="32004"/>
          </a:xfrm>
          <a:prstGeom prst="rect">
            <a:avLst/>
          </a:prstGeom>
          <a:solidFill>
            <a:srgbClr val="79B8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10927080" y="-658368"/>
            <a:ext cx="1874519" cy="1874519"/>
          </a:xfrm>
          <a:prstGeom prst="ellipse">
            <a:avLst/>
          </a:prstGeom>
          <a:solidFill>
            <a:srgbClr val="F5FAF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201400" y="-384048"/>
            <a:ext cx="1325880" cy="1325880"/>
          </a:xfrm>
          <a:prstGeom prst="ellipse">
            <a:avLst/>
          </a:prstGeom>
          <a:noFill/>
          <a:ln w="12700">
            <a:solidFill>
              <a:srgbClr val="D5E8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6" name="Connector 5"/>
          <p:cNvCxnSpPr/>
          <p:nvPr/>
        </p:nvCxnSpPr>
        <p:spPr>
          <a:xfrm>
            <a:off x="530352" y="6419088"/>
            <a:ext cx="11128248" cy="0"/>
          </a:xfrm>
          <a:prstGeom prst="line">
            <a:avLst/>
          </a:prstGeom>
          <a:ln w="10160">
            <a:solidFill>
              <a:srgbClr val="D5E8F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66928" y="6455664"/>
            <a:ext cx="3840480" cy="20116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800" b="1" i="0">
                <a:solidFill>
                  <a:srgbClr val="5E7182"/>
                </a:solidFill>
                <a:latin typeface="Aptos"/>
              </a:rPr>
              <a:t>MOSTRA CIENTÍFICA  •  2026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06640" y="6455664"/>
            <a:ext cx="3474720" cy="20116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>
              <a:spcAft>
                <a:spcPts val="0"/>
              </a:spcAft>
            </a:pPr>
            <a:r>
              <a:rPr sz="800" b="1" i="0">
                <a:solidFill>
                  <a:srgbClr val="5E7182"/>
                </a:solidFill>
                <a:latin typeface="Aptos"/>
              </a:rPr>
              <a:t>DUAS COLUNAS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064240" y="6441948"/>
            <a:ext cx="502920" cy="22860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>
              <a:spcAft>
                <a:spcPts val="0"/>
              </a:spcAft>
            </a:pPr>
            <a:r>
              <a:rPr sz="900" b="1" i="0">
                <a:solidFill>
                  <a:srgbClr val="087FC4"/>
                </a:solidFill>
                <a:latin typeface="Aptos"/>
              </a:rPr>
              <a:t>05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8368" y="532915"/>
            <a:ext cx="5062027" cy="41549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lang="pt-BR" sz="2700" b="1" i="0" dirty="0">
                <a:solidFill>
                  <a:srgbClr val="073B78"/>
                </a:solidFill>
                <a:latin typeface="Aptos"/>
              </a:rPr>
              <a:t>RESULTADOS E APRENDIZADOS</a:t>
            </a:r>
            <a:endParaRPr sz="2700" b="1" i="0" dirty="0">
              <a:solidFill>
                <a:srgbClr val="073B78"/>
              </a:solidFill>
              <a:latin typeface="Apto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67512" y="1078992"/>
            <a:ext cx="658368" cy="41148"/>
          </a:xfrm>
          <a:prstGeom prst="rect">
            <a:avLst/>
          </a:prstGeom>
          <a:solidFill>
            <a:srgbClr val="79B8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67512" y="1239345"/>
            <a:ext cx="4430572" cy="246221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r>
              <a:rPr lang="pt-BR" sz="1600" dirty="0">
                <a:solidFill>
                  <a:srgbClr val="5E7182"/>
                </a:solidFill>
                <a:latin typeface="Aptos"/>
              </a:rPr>
              <a:t>Elabore o que pretende discutir (Fonte: APTOS  16)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492240" y="6054616"/>
            <a:ext cx="5166360" cy="73152"/>
          </a:xfrm>
          <a:prstGeom prst="rect">
            <a:avLst/>
          </a:prstGeom>
          <a:solidFill>
            <a:srgbClr val="087FC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ounded Rectangle 31"/>
          <p:cNvSpPr/>
          <p:nvPr/>
        </p:nvSpPr>
        <p:spPr>
          <a:xfrm>
            <a:off x="713232" y="1833372"/>
            <a:ext cx="5166360" cy="4160520"/>
          </a:xfrm>
          <a:prstGeom prst="roundRect">
            <a:avLst/>
          </a:prstGeom>
          <a:solidFill>
            <a:srgbClr val="F5FAFD"/>
          </a:solidFill>
          <a:ln w="12700">
            <a:solidFill>
              <a:srgbClr val="D5E8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1" name="Rectangle 50"/>
          <p:cNvSpPr/>
          <p:nvPr/>
        </p:nvSpPr>
        <p:spPr>
          <a:xfrm>
            <a:off x="0" y="6144768"/>
            <a:ext cx="12191695" cy="71323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Rectangle 51"/>
          <p:cNvSpPr/>
          <p:nvPr/>
        </p:nvSpPr>
        <p:spPr>
          <a:xfrm>
            <a:off x="530352" y="6144768"/>
            <a:ext cx="11109960" cy="10972"/>
          </a:xfrm>
          <a:prstGeom prst="rect">
            <a:avLst/>
          </a:prstGeom>
          <a:solidFill>
            <a:srgbClr val="D5E8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3" name="Rectangle 52"/>
          <p:cNvSpPr/>
          <p:nvPr/>
        </p:nvSpPr>
        <p:spPr>
          <a:xfrm>
            <a:off x="530352" y="6144768"/>
            <a:ext cx="658368" cy="32004"/>
          </a:xfrm>
          <a:prstGeom prst="rect">
            <a:avLst/>
          </a:prstGeom>
          <a:solidFill>
            <a:srgbClr val="79B8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7" name="TextBox 56"/>
          <p:cNvSpPr txBox="1"/>
          <p:nvPr/>
        </p:nvSpPr>
        <p:spPr>
          <a:xfrm>
            <a:off x="566928" y="6291072"/>
            <a:ext cx="1808187" cy="169277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r>
              <a:rPr sz="1100" b="1" dirty="0">
                <a:solidFill>
                  <a:srgbClr val="073B78"/>
                </a:solidFill>
                <a:latin typeface="Aptos"/>
              </a:rPr>
              <a:t>MOSTRA CIENTÍFICA  •  2026</a:t>
            </a:r>
          </a:p>
        </p:txBody>
      </p:sp>
      <p:sp>
        <p:nvSpPr>
          <p:cNvPr id="58" name="Rectangle 57"/>
          <p:cNvSpPr/>
          <p:nvPr/>
        </p:nvSpPr>
        <p:spPr>
          <a:xfrm>
            <a:off x="0" y="0"/>
            <a:ext cx="12191695" cy="68580"/>
          </a:xfrm>
          <a:prstGeom prst="rect">
            <a:avLst/>
          </a:prstGeom>
          <a:solidFill>
            <a:srgbClr val="087FC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9" name="Rectangle 58"/>
          <p:cNvSpPr/>
          <p:nvPr/>
        </p:nvSpPr>
        <p:spPr>
          <a:xfrm>
            <a:off x="0" y="68580"/>
            <a:ext cx="1325880" cy="25603"/>
          </a:xfrm>
          <a:prstGeom prst="rect">
            <a:avLst/>
          </a:prstGeom>
          <a:solidFill>
            <a:srgbClr val="79B8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1" name="Imagem 60">
            <a:extLst>
              <a:ext uri="{FF2B5EF4-FFF2-40B4-BE49-F238E27FC236}">
                <a16:creationId xmlns:a16="http://schemas.microsoft.com/office/drawing/2014/main" id="{A1603529-F15A-A915-7D1F-6013F13D38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5721" y="6173505"/>
            <a:ext cx="1367677" cy="652626"/>
          </a:xfrm>
          <a:prstGeom prst="rect">
            <a:avLst/>
          </a:prstGeom>
        </p:spPr>
      </p:pic>
      <p:pic>
        <p:nvPicPr>
          <p:cNvPr id="63" name="Imagem 62">
            <a:extLst>
              <a:ext uri="{FF2B5EF4-FFF2-40B4-BE49-F238E27FC236}">
                <a16:creationId xmlns:a16="http://schemas.microsoft.com/office/drawing/2014/main" id="{67F6FADA-7440-83F9-5BD1-4D583EB522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9444" y="6121907"/>
            <a:ext cx="1823330" cy="663756"/>
          </a:xfrm>
          <a:prstGeom prst="rect">
            <a:avLst/>
          </a:prstGeom>
        </p:spPr>
      </p:pic>
      <p:pic>
        <p:nvPicPr>
          <p:cNvPr id="65" name="Imagem 64">
            <a:extLst>
              <a:ext uri="{FF2B5EF4-FFF2-40B4-BE49-F238E27FC236}">
                <a16:creationId xmlns:a16="http://schemas.microsoft.com/office/drawing/2014/main" id="{27966023-749E-1F64-379A-4B81AD60C0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38269" y="6144768"/>
            <a:ext cx="778354" cy="68754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087FC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82296"/>
            <a:ext cx="1828800" cy="32004"/>
          </a:xfrm>
          <a:prstGeom prst="rect">
            <a:avLst/>
          </a:prstGeom>
          <a:solidFill>
            <a:srgbClr val="79B8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10927080" y="-658368"/>
            <a:ext cx="1874519" cy="1874519"/>
          </a:xfrm>
          <a:prstGeom prst="ellipse">
            <a:avLst/>
          </a:prstGeom>
          <a:solidFill>
            <a:srgbClr val="F5FAF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201400" y="-384048"/>
            <a:ext cx="1325880" cy="1325880"/>
          </a:xfrm>
          <a:prstGeom prst="ellipse">
            <a:avLst/>
          </a:prstGeom>
          <a:noFill/>
          <a:ln w="12700">
            <a:solidFill>
              <a:srgbClr val="D5E8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6" name="Connector 5"/>
          <p:cNvCxnSpPr/>
          <p:nvPr/>
        </p:nvCxnSpPr>
        <p:spPr>
          <a:xfrm>
            <a:off x="530352" y="6419088"/>
            <a:ext cx="11128248" cy="0"/>
          </a:xfrm>
          <a:prstGeom prst="line">
            <a:avLst/>
          </a:prstGeom>
          <a:ln w="10160">
            <a:solidFill>
              <a:srgbClr val="D5E8F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66928" y="6455664"/>
            <a:ext cx="3840480" cy="20116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800" b="1" i="0">
                <a:solidFill>
                  <a:srgbClr val="5E7182"/>
                </a:solidFill>
                <a:latin typeface="Aptos"/>
              </a:rPr>
              <a:t>MOSTRA CIENTÍFICA  •  2026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06640" y="6455664"/>
            <a:ext cx="3474720" cy="20116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>
              <a:spcAft>
                <a:spcPts val="0"/>
              </a:spcAft>
            </a:pPr>
            <a:r>
              <a:rPr sz="800" b="1" i="0">
                <a:solidFill>
                  <a:srgbClr val="5E7182"/>
                </a:solidFill>
                <a:latin typeface="Aptos"/>
              </a:rPr>
              <a:t>ENCERRAMENTO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064240" y="6441948"/>
            <a:ext cx="502920" cy="22860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>
              <a:spcAft>
                <a:spcPts val="0"/>
              </a:spcAft>
            </a:pPr>
            <a:r>
              <a:rPr sz="900" b="1" i="0">
                <a:solidFill>
                  <a:srgbClr val="087FC4"/>
                </a:solidFill>
                <a:latin typeface="Aptos"/>
              </a:rPr>
              <a:t>09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8368" y="475488"/>
            <a:ext cx="9875520" cy="53035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700" b="1" i="0">
                <a:solidFill>
                  <a:srgbClr val="073B78"/>
                </a:solidFill>
                <a:latin typeface="Aptos"/>
              </a:rPr>
              <a:t>CONSIDERAÇÕES FINAIS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67512" y="1078992"/>
            <a:ext cx="658368" cy="41148"/>
          </a:xfrm>
          <a:prstGeom prst="rect">
            <a:avLst/>
          </a:prstGeom>
          <a:solidFill>
            <a:srgbClr val="79B8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67512" y="1239345"/>
            <a:ext cx="4430572" cy="246221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r>
              <a:rPr lang="pt-BR" sz="1600" dirty="0">
                <a:solidFill>
                  <a:srgbClr val="5E7182"/>
                </a:solidFill>
                <a:latin typeface="Aptos"/>
              </a:rPr>
              <a:t>Elabore o que pretende discutir (Fonte: APTOS  16)</a:t>
            </a:r>
          </a:p>
        </p:txBody>
      </p:sp>
      <p:sp>
        <p:nvSpPr>
          <p:cNvPr id="17" name="Oval 16"/>
          <p:cNvSpPr/>
          <p:nvPr/>
        </p:nvSpPr>
        <p:spPr>
          <a:xfrm>
            <a:off x="768096" y="1828800"/>
            <a:ext cx="292608" cy="292608"/>
          </a:xfrm>
          <a:prstGeom prst="ellipse">
            <a:avLst/>
          </a:prstGeom>
          <a:solidFill>
            <a:srgbClr val="EAF5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777240" y="2537460"/>
            <a:ext cx="292608" cy="292608"/>
          </a:xfrm>
          <a:prstGeom prst="ellipse">
            <a:avLst/>
          </a:prstGeom>
          <a:solidFill>
            <a:srgbClr val="EAF5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ectangle 29"/>
          <p:cNvSpPr/>
          <p:nvPr/>
        </p:nvSpPr>
        <p:spPr>
          <a:xfrm>
            <a:off x="0" y="6144768"/>
            <a:ext cx="12191695" cy="71323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ectangle 30"/>
          <p:cNvSpPr/>
          <p:nvPr/>
        </p:nvSpPr>
        <p:spPr>
          <a:xfrm>
            <a:off x="530352" y="6144768"/>
            <a:ext cx="11109960" cy="10972"/>
          </a:xfrm>
          <a:prstGeom prst="rect">
            <a:avLst/>
          </a:prstGeom>
          <a:solidFill>
            <a:srgbClr val="D5E8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31"/>
          <p:cNvSpPr/>
          <p:nvPr/>
        </p:nvSpPr>
        <p:spPr>
          <a:xfrm>
            <a:off x="530352" y="6144768"/>
            <a:ext cx="658368" cy="32004"/>
          </a:xfrm>
          <a:prstGeom prst="rect">
            <a:avLst/>
          </a:prstGeom>
          <a:solidFill>
            <a:srgbClr val="79B8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566928" y="6291072"/>
            <a:ext cx="1808187" cy="169277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r>
              <a:rPr sz="1100" b="1" dirty="0">
                <a:solidFill>
                  <a:srgbClr val="073B78"/>
                </a:solidFill>
                <a:latin typeface="Aptos"/>
              </a:rPr>
              <a:t>MOSTRA CIENTÍFICA  •  2026</a:t>
            </a:r>
          </a:p>
        </p:txBody>
      </p:sp>
      <p:sp>
        <p:nvSpPr>
          <p:cNvPr id="37" name="Rectangle 36"/>
          <p:cNvSpPr/>
          <p:nvPr/>
        </p:nvSpPr>
        <p:spPr>
          <a:xfrm>
            <a:off x="0" y="0"/>
            <a:ext cx="12191695" cy="68580"/>
          </a:xfrm>
          <a:prstGeom prst="rect">
            <a:avLst/>
          </a:prstGeom>
          <a:solidFill>
            <a:srgbClr val="087FC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Rectangle 37"/>
          <p:cNvSpPr/>
          <p:nvPr/>
        </p:nvSpPr>
        <p:spPr>
          <a:xfrm>
            <a:off x="0" y="68580"/>
            <a:ext cx="1325880" cy="25603"/>
          </a:xfrm>
          <a:prstGeom prst="rect">
            <a:avLst/>
          </a:prstGeom>
          <a:solidFill>
            <a:srgbClr val="79B8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Oval 20">
            <a:extLst>
              <a:ext uri="{FF2B5EF4-FFF2-40B4-BE49-F238E27FC236}">
                <a16:creationId xmlns:a16="http://schemas.microsoft.com/office/drawing/2014/main" id="{8B39BACF-A9A3-9A6D-A1DF-11271ABE27F9}"/>
              </a:ext>
            </a:extLst>
          </p:cNvPr>
          <p:cNvSpPr/>
          <p:nvPr/>
        </p:nvSpPr>
        <p:spPr>
          <a:xfrm>
            <a:off x="783336" y="3231035"/>
            <a:ext cx="292608" cy="292608"/>
          </a:xfrm>
          <a:prstGeom prst="ellipse">
            <a:avLst/>
          </a:prstGeom>
          <a:solidFill>
            <a:srgbClr val="EAF5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2" name="Imagem 41">
            <a:extLst>
              <a:ext uri="{FF2B5EF4-FFF2-40B4-BE49-F238E27FC236}">
                <a16:creationId xmlns:a16="http://schemas.microsoft.com/office/drawing/2014/main" id="{5EBBCEC1-70F4-C044-8343-4D8B3498C0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5721" y="6173505"/>
            <a:ext cx="1367677" cy="652626"/>
          </a:xfrm>
          <a:prstGeom prst="rect">
            <a:avLst/>
          </a:prstGeom>
        </p:spPr>
      </p:pic>
      <p:pic>
        <p:nvPicPr>
          <p:cNvPr id="44" name="Imagem 43">
            <a:extLst>
              <a:ext uri="{FF2B5EF4-FFF2-40B4-BE49-F238E27FC236}">
                <a16:creationId xmlns:a16="http://schemas.microsoft.com/office/drawing/2014/main" id="{4BE265BE-D057-F70A-666A-5CAA546621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9444" y="6121907"/>
            <a:ext cx="1823330" cy="663756"/>
          </a:xfrm>
          <a:prstGeom prst="rect">
            <a:avLst/>
          </a:prstGeom>
        </p:spPr>
      </p:pic>
      <p:pic>
        <p:nvPicPr>
          <p:cNvPr id="46" name="Imagem 45">
            <a:extLst>
              <a:ext uri="{FF2B5EF4-FFF2-40B4-BE49-F238E27FC236}">
                <a16:creationId xmlns:a16="http://schemas.microsoft.com/office/drawing/2014/main" id="{92E0DBA9-03ED-C9EB-377C-BA054005A2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38269" y="6144768"/>
            <a:ext cx="778354" cy="68754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362F1DC-4C75-F17C-4EAF-7566F9719A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8CB3C7D-918E-724B-4EC6-259701C5C5C3}"/>
              </a:ext>
            </a:extLst>
          </p:cNvPr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087FC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ABC6CA2-F8F0-CC64-11AC-AD377A54A277}"/>
              </a:ext>
            </a:extLst>
          </p:cNvPr>
          <p:cNvSpPr/>
          <p:nvPr/>
        </p:nvSpPr>
        <p:spPr>
          <a:xfrm>
            <a:off x="0" y="82296"/>
            <a:ext cx="1828800" cy="32004"/>
          </a:xfrm>
          <a:prstGeom prst="rect">
            <a:avLst/>
          </a:prstGeom>
          <a:solidFill>
            <a:srgbClr val="79B8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922AD4EA-A300-29F9-1610-4D65BC8B87A7}"/>
              </a:ext>
            </a:extLst>
          </p:cNvPr>
          <p:cNvSpPr/>
          <p:nvPr/>
        </p:nvSpPr>
        <p:spPr>
          <a:xfrm>
            <a:off x="10927080" y="-658368"/>
            <a:ext cx="1874519" cy="1874519"/>
          </a:xfrm>
          <a:prstGeom prst="ellipse">
            <a:avLst/>
          </a:prstGeom>
          <a:solidFill>
            <a:srgbClr val="F5FAF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1D8A57C6-6121-5B61-4A8C-FCB7F9F01535}"/>
              </a:ext>
            </a:extLst>
          </p:cNvPr>
          <p:cNvSpPr/>
          <p:nvPr/>
        </p:nvSpPr>
        <p:spPr>
          <a:xfrm>
            <a:off x="11201400" y="-384048"/>
            <a:ext cx="1325880" cy="1325880"/>
          </a:xfrm>
          <a:prstGeom prst="ellipse">
            <a:avLst/>
          </a:prstGeom>
          <a:noFill/>
          <a:ln w="12700">
            <a:solidFill>
              <a:srgbClr val="D5E8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6" name="Connector 5">
            <a:extLst>
              <a:ext uri="{FF2B5EF4-FFF2-40B4-BE49-F238E27FC236}">
                <a16:creationId xmlns:a16="http://schemas.microsoft.com/office/drawing/2014/main" id="{706FA296-EA2D-5C08-7EE7-714655039FC1}"/>
              </a:ext>
            </a:extLst>
          </p:cNvPr>
          <p:cNvCxnSpPr/>
          <p:nvPr/>
        </p:nvCxnSpPr>
        <p:spPr>
          <a:xfrm>
            <a:off x="530352" y="6419088"/>
            <a:ext cx="11128248" cy="0"/>
          </a:xfrm>
          <a:prstGeom prst="line">
            <a:avLst/>
          </a:prstGeom>
          <a:ln w="10160">
            <a:solidFill>
              <a:srgbClr val="D5E8F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9E04D82F-AAF4-27C2-9DE2-D348EEE5D1CB}"/>
              </a:ext>
            </a:extLst>
          </p:cNvPr>
          <p:cNvSpPr txBox="1"/>
          <p:nvPr/>
        </p:nvSpPr>
        <p:spPr>
          <a:xfrm>
            <a:off x="566928" y="6455664"/>
            <a:ext cx="3840480" cy="20116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800" b="1" i="0">
                <a:solidFill>
                  <a:srgbClr val="5E7182"/>
                </a:solidFill>
                <a:latin typeface="Aptos"/>
              </a:rPr>
              <a:t>MOSTRA CIENTÍFICA  •  2026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DCAE2D1-C5EE-8A54-9BD8-DF8D5DECF06C}"/>
              </a:ext>
            </a:extLst>
          </p:cNvPr>
          <p:cNvSpPr txBox="1"/>
          <p:nvPr/>
        </p:nvSpPr>
        <p:spPr>
          <a:xfrm>
            <a:off x="7406640" y="6455664"/>
            <a:ext cx="3474720" cy="20116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>
              <a:spcAft>
                <a:spcPts val="0"/>
              </a:spcAft>
            </a:pPr>
            <a:r>
              <a:rPr sz="800" b="1" i="0">
                <a:solidFill>
                  <a:srgbClr val="5E7182"/>
                </a:solidFill>
                <a:latin typeface="Aptos"/>
              </a:rPr>
              <a:t>ENCERRAMENTO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A6202C0-0345-3DC0-935E-C3A8D25A70EC}"/>
              </a:ext>
            </a:extLst>
          </p:cNvPr>
          <p:cNvSpPr txBox="1"/>
          <p:nvPr/>
        </p:nvSpPr>
        <p:spPr>
          <a:xfrm>
            <a:off x="11064240" y="6441948"/>
            <a:ext cx="502920" cy="22860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>
              <a:spcAft>
                <a:spcPts val="0"/>
              </a:spcAft>
            </a:pPr>
            <a:r>
              <a:rPr sz="900" b="1" i="0">
                <a:solidFill>
                  <a:srgbClr val="087FC4"/>
                </a:solidFill>
                <a:latin typeface="Aptos"/>
              </a:rPr>
              <a:t>09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6A4C2EB-1434-7B98-3FA8-E4F897F4BA45}"/>
              </a:ext>
            </a:extLst>
          </p:cNvPr>
          <p:cNvSpPr txBox="1"/>
          <p:nvPr/>
        </p:nvSpPr>
        <p:spPr>
          <a:xfrm>
            <a:off x="658368" y="532915"/>
            <a:ext cx="2238241" cy="41549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lang="pt-BR" sz="2700" b="1" i="0" dirty="0">
                <a:solidFill>
                  <a:srgbClr val="073B78"/>
                </a:solidFill>
                <a:latin typeface="Aptos"/>
              </a:rPr>
              <a:t>REFERÊNCIAS</a:t>
            </a:r>
            <a:endParaRPr sz="2700" b="1" i="0" dirty="0">
              <a:solidFill>
                <a:srgbClr val="073B78"/>
              </a:solidFill>
              <a:latin typeface="Apto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E7C1E37-4A31-95DA-F287-095F0AB81630}"/>
              </a:ext>
            </a:extLst>
          </p:cNvPr>
          <p:cNvSpPr/>
          <p:nvPr/>
        </p:nvSpPr>
        <p:spPr>
          <a:xfrm>
            <a:off x="667512" y="1078992"/>
            <a:ext cx="658368" cy="41148"/>
          </a:xfrm>
          <a:prstGeom prst="rect">
            <a:avLst/>
          </a:prstGeom>
          <a:solidFill>
            <a:srgbClr val="79B8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D58D71F-9994-54B1-FA22-37A97D6952D2}"/>
              </a:ext>
            </a:extLst>
          </p:cNvPr>
          <p:cNvSpPr txBox="1"/>
          <p:nvPr/>
        </p:nvSpPr>
        <p:spPr>
          <a:xfrm>
            <a:off x="667512" y="1239345"/>
            <a:ext cx="4430572" cy="246221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r>
              <a:rPr lang="pt-BR" sz="1600" dirty="0">
                <a:solidFill>
                  <a:srgbClr val="5E7182"/>
                </a:solidFill>
                <a:latin typeface="Aptos"/>
              </a:rPr>
              <a:t>Elabore o que pretende discutir (Fonte: APTOS  16)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3345E0A-0BE8-8EC7-B929-C9FBF70F6C1A}"/>
              </a:ext>
            </a:extLst>
          </p:cNvPr>
          <p:cNvSpPr/>
          <p:nvPr/>
        </p:nvSpPr>
        <p:spPr>
          <a:xfrm>
            <a:off x="0" y="6144768"/>
            <a:ext cx="12191695" cy="71323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BFA549C-C14D-E8E6-CD2B-BB30616F2239}"/>
              </a:ext>
            </a:extLst>
          </p:cNvPr>
          <p:cNvSpPr/>
          <p:nvPr/>
        </p:nvSpPr>
        <p:spPr>
          <a:xfrm>
            <a:off x="530352" y="6144768"/>
            <a:ext cx="11109960" cy="10972"/>
          </a:xfrm>
          <a:prstGeom prst="rect">
            <a:avLst/>
          </a:prstGeom>
          <a:solidFill>
            <a:srgbClr val="D5E8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5A21347-511B-3397-1C8D-335D295A2A0C}"/>
              </a:ext>
            </a:extLst>
          </p:cNvPr>
          <p:cNvSpPr/>
          <p:nvPr/>
        </p:nvSpPr>
        <p:spPr>
          <a:xfrm>
            <a:off x="530352" y="6144768"/>
            <a:ext cx="658368" cy="32004"/>
          </a:xfrm>
          <a:prstGeom prst="rect">
            <a:avLst/>
          </a:prstGeom>
          <a:solidFill>
            <a:srgbClr val="79B8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311DF55-A257-FFCC-1DDF-9A2472845337}"/>
              </a:ext>
            </a:extLst>
          </p:cNvPr>
          <p:cNvSpPr txBox="1"/>
          <p:nvPr/>
        </p:nvSpPr>
        <p:spPr>
          <a:xfrm>
            <a:off x="566928" y="6291072"/>
            <a:ext cx="1808187" cy="169277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r>
              <a:rPr sz="1100" b="1" dirty="0">
                <a:solidFill>
                  <a:srgbClr val="073B78"/>
                </a:solidFill>
                <a:latin typeface="Aptos"/>
              </a:rPr>
              <a:t>MOSTRA CIENTÍFICA  •  2026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08007F0-907D-2B41-0E86-209BC85EEE33}"/>
              </a:ext>
            </a:extLst>
          </p:cNvPr>
          <p:cNvSpPr/>
          <p:nvPr/>
        </p:nvSpPr>
        <p:spPr>
          <a:xfrm>
            <a:off x="0" y="0"/>
            <a:ext cx="12191695" cy="68580"/>
          </a:xfrm>
          <a:prstGeom prst="rect">
            <a:avLst/>
          </a:prstGeom>
          <a:solidFill>
            <a:srgbClr val="087FC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7088D6CB-9765-ED26-68C3-8148B903DF55}"/>
              </a:ext>
            </a:extLst>
          </p:cNvPr>
          <p:cNvSpPr/>
          <p:nvPr/>
        </p:nvSpPr>
        <p:spPr>
          <a:xfrm>
            <a:off x="0" y="68580"/>
            <a:ext cx="1325880" cy="25603"/>
          </a:xfrm>
          <a:prstGeom prst="rect">
            <a:avLst/>
          </a:prstGeom>
          <a:solidFill>
            <a:srgbClr val="79B8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2" name="Imagem 41">
            <a:extLst>
              <a:ext uri="{FF2B5EF4-FFF2-40B4-BE49-F238E27FC236}">
                <a16:creationId xmlns:a16="http://schemas.microsoft.com/office/drawing/2014/main" id="{25B0328A-7498-5BEB-116E-278F65FB59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5721" y="6173505"/>
            <a:ext cx="1367677" cy="652626"/>
          </a:xfrm>
          <a:prstGeom prst="rect">
            <a:avLst/>
          </a:prstGeom>
        </p:spPr>
      </p:pic>
      <p:pic>
        <p:nvPicPr>
          <p:cNvPr id="44" name="Imagem 43">
            <a:extLst>
              <a:ext uri="{FF2B5EF4-FFF2-40B4-BE49-F238E27FC236}">
                <a16:creationId xmlns:a16="http://schemas.microsoft.com/office/drawing/2014/main" id="{198BBFB7-3C32-EAAD-5BAC-D90D9B5FCE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9444" y="6121907"/>
            <a:ext cx="1823330" cy="663756"/>
          </a:xfrm>
          <a:prstGeom prst="rect">
            <a:avLst/>
          </a:prstGeom>
        </p:spPr>
      </p:pic>
      <p:pic>
        <p:nvPicPr>
          <p:cNvPr id="46" name="Imagem 45">
            <a:extLst>
              <a:ext uri="{FF2B5EF4-FFF2-40B4-BE49-F238E27FC236}">
                <a16:creationId xmlns:a16="http://schemas.microsoft.com/office/drawing/2014/main" id="{45EE11D9-256C-59A0-07EB-FB3433CB8E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38269" y="6144768"/>
            <a:ext cx="778354" cy="687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5568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1662</TotalTime>
  <Words>175</Words>
  <Application>Microsoft Office PowerPoint</Application>
  <PresentationFormat>Widescreen</PresentationFormat>
  <Paragraphs>43</Paragraphs>
  <Slides>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11" baseType="lpstr">
      <vt:lpstr>Aptos</vt:lpstr>
      <vt:lpstr>Arial</vt:lpstr>
      <vt:lpstr>Calibri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Modelo visual — Mostra Científica 2026</dc:title>
  <dc:subject>Modelo editável de PowerPoint widescreen com identidade visual azul, verde e branco</dc:subject>
  <dc:creator>OpenAI</dc:creator>
  <cp:keywords>Mostra Científica, template, PowerPoint, modelo editável</cp:keywords>
  <dc:description>generated using python-pptx</dc:description>
  <cp:lastModifiedBy>LEILA</cp:lastModifiedBy>
  <cp:revision>4</cp:revision>
  <dcterms:created xsi:type="dcterms:W3CDTF">2013-01-27T09:14:16Z</dcterms:created>
  <dcterms:modified xsi:type="dcterms:W3CDTF">2026-10-23T23:40:01Z</dcterms:modified>
  <cp:category/>
</cp:coreProperties>
</file>