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399288" cy="43200638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1628" userDrawn="1">
          <p15:clr>
            <a:srgbClr val="A4A3A4"/>
          </p15:clr>
        </p15:guide>
        <p15:guide id="2" pos="92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" d="100"/>
          <a:sy n="10" d="100"/>
        </p:scale>
        <p:origin x="2436" y="174"/>
      </p:cViewPr>
      <p:guideLst>
        <p:guide orient="horz" pos="11628"/>
        <p:guide pos="92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31985" y="13392196"/>
            <a:ext cx="27562535" cy="16775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901" b="1" i="0">
                <a:solidFill>
                  <a:srgbClr val="043370"/>
                </a:solidFill>
                <a:latin typeface="Aptos"/>
                <a:cs typeface="Apto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863977" y="24192363"/>
            <a:ext cx="22698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82466" y="1520892"/>
            <a:ext cx="13855460" cy="1677511"/>
          </a:xfrm>
        </p:spPr>
        <p:txBody>
          <a:bodyPr lIns="0" tIns="0" rIns="0" bIns="0"/>
          <a:lstStyle>
            <a:lvl1pPr>
              <a:defRPr sz="10901" b="1" i="0">
                <a:solidFill>
                  <a:srgbClr val="043370"/>
                </a:solidFill>
                <a:latin typeface="Aptos"/>
                <a:cs typeface="Apto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82466" y="1520892"/>
            <a:ext cx="13855460" cy="1677511"/>
          </a:xfrm>
        </p:spPr>
        <p:txBody>
          <a:bodyPr lIns="0" tIns="0" rIns="0" bIns="0"/>
          <a:lstStyle>
            <a:lvl1pPr>
              <a:defRPr sz="10901" b="1" i="0">
                <a:solidFill>
                  <a:srgbClr val="043370"/>
                </a:solidFill>
                <a:latin typeface="Aptos"/>
                <a:cs typeface="Apto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21330" y="9936151"/>
            <a:ext cx="141055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699658" y="9936151"/>
            <a:ext cx="141055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82466" y="1520892"/>
            <a:ext cx="13855460" cy="1677511"/>
          </a:xfrm>
        </p:spPr>
        <p:txBody>
          <a:bodyPr lIns="0" tIns="0" rIns="0" bIns="0"/>
          <a:lstStyle>
            <a:lvl1pPr>
              <a:defRPr sz="10901" b="1" i="0">
                <a:solidFill>
                  <a:srgbClr val="043370"/>
                </a:solidFill>
                <a:latin typeface="Aptos"/>
                <a:cs typeface="Apto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"/>
            <a:ext cx="32426514" cy="43187819"/>
          </a:xfrm>
          <a:custGeom>
            <a:avLst/>
            <a:gdLst/>
            <a:ahLst/>
            <a:cxnLst/>
            <a:rect l="l" t="t" r="r" b="b"/>
            <a:pathLst>
              <a:path w="7562850" h="10696575">
                <a:moveTo>
                  <a:pt x="7562849" y="10696574"/>
                </a:moveTo>
                <a:lnTo>
                  <a:pt x="0" y="10696574"/>
                </a:lnTo>
                <a:lnTo>
                  <a:pt x="0" y="0"/>
                </a:lnTo>
                <a:lnTo>
                  <a:pt x="7562849" y="0"/>
                </a:lnTo>
                <a:lnTo>
                  <a:pt x="7562849" y="10696574"/>
                </a:lnTo>
                <a:close/>
              </a:path>
            </a:pathLst>
          </a:custGeom>
          <a:solidFill>
            <a:srgbClr val="E3EB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825036" y="34759410"/>
            <a:ext cx="9601474" cy="842841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51619" y="1046992"/>
            <a:ext cx="4820867" cy="400109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65579" y="38792952"/>
            <a:ext cx="6986172" cy="315470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768027" y="39196667"/>
            <a:ext cx="6822755" cy="234679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966656" y="37024775"/>
            <a:ext cx="10785672" cy="553997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82466" y="1520892"/>
            <a:ext cx="13855460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043370"/>
                </a:solidFill>
                <a:latin typeface="Aptos"/>
                <a:cs typeface="Apto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1330" y="9936151"/>
            <a:ext cx="291838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025015" y="40176597"/>
            <a:ext cx="103764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21330" y="40176597"/>
            <a:ext cx="74580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347097" y="40176597"/>
            <a:ext cx="74580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845945">
        <a:defRPr>
          <a:latin typeface="+mn-lt"/>
          <a:ea typeface="+mn-ea"/>
          <a:cs typeface="+mn-cs"/>
        </a:defRPr>
      </a:lvl2pPr>
      <a:lvl3pPr marL="3691890">
        <a:defRPr>
          <a:latin typeface="+mn-lt"/>
          <a:ea typeface="+mn-ea"/>
          <a:cs typeface="+mn-cs"/>
        </a:defRPr>
      </a:lvl3pPr>
      <a:lvl4pPr marL="5537835">
        <a:defRPr>
          <a:latin typeface="+mn-lt"/>
          <a:ea typeface="+mn-ea"/>
          <a:cs typeface="+mn-cs"/>
        </a:defRPr>
      </a:lvl4pPr>
      <a:lvl5pPr marL="7383780">
        <a:defRPr>
          <a:latin typeface="+mn-lt"/>
          <a:ea typeface="+mn-ea"/>
          <a:cs typeface="+mn-cs"/>
        </a:defRPr>
      </a:lvl5pPr>
      <a:lvl6pPr marL="9229725">
        <a:defRPr>
          <a:latin typeface="+mn-lt"/>
          <a:ea typeface="+mn-ea"/>
          <a:cs typeface="+mn-cs"/>
        </a:defRPr>
      </a:lvl6pPr>
      <a:lvl7pPr marL="11075670">
        <a:defRPr>
          <a:latin typeface="+mn-lt"/>
          <a:ea typeface="+mn-ea"/>
          <a:cs typeface="+mn-cs"/>
        </a:defRPr>
      </a:lvl7pPr>
      <a:lvl8pPr marL="12921615">
        <a:defRPr>
          <a:latin typeface="+mn-lt"/>
          <a:ea typeface="+mn-ea"/>
          <a:cs typeface="+mn-cs"/>
        </a:defRPr>
      </a:lvl8pPr>
      <a:lvl9pPr marL="1476756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845945">
        <a:defRPr>
          <a:latin typeface="+mn-lt"/>
          <a:ea typeface="+mn-ea"/>
          <a:cs typeface="+mn-cs"/>
        </a:defRPr>
      </a:lvl2pPr>
      <a:lvl3pPr marL="3691890">
        <a:defRPr>
          <a:latin typeface="+mn-lt"/>
          <a:ea typeface="+mn-ea"/>
          <a:cs typeface="+mn-cs"/>
        </a:defRPr>
      </a:lvl3pPr>
      <a:lvl4pPr marL="5537835">
        <a:defRPr>
          <a:latin typeface="+mn-lt"/>
          <a:ea typeface="+mn-ea"/>
          <a:cs typeface="+mn-cs"/>
        </a:defRPr>
      </a:lvl4pPr>
      <a:lvl5pPr marL="7383780">
        <a:defRPr>
          <a:latin typeface="+mn-lt"/>
          <a:ea typeface="+mn-ea"/>
          <a:cs typeface="+mn-cs"/>
        </a:defRPr>
      </a:lvl5pPr>
      <a:lvl6pPr marL="9229725">
        <a:defRPr>
          <a:latin typeface="+mn-lt"/>
          <a:ea typeface="+mn-ea"/>
          <a:cs typeface="+mn-cs"/>
        </a:defRPr>
      </a:lvl6pPr>
      <a:lvl7pPr marL="11075670">
        <a:defRPr>
          <a:latin typeface="+mn-lt"/>
          <a:ea typeface="+mn-ea"/>
          <a:cs typeface="+mn-cs"/>
        </a:defRPr>
      </a:lvl7pPr>
      <a:lvl8pPr marL="12921615">
        <a:defRPr>
          <a:latin typeface="+mn-lt"/>
          <a:ea typeface="+mn-ea"/>
          <a:cs typeface="+mn-cs"/>
        </a:defRPr>
      </a:lvl8pPr>
      <a:lvl9pPr marL="1476756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757592" y="1520902"/>
            <a:ext cx="13047362" cy="1766483"/>
          </a:xfrm>
          <a:prstGeom prst="rect">
            <a:avLst/>
          </a:prstGeom>
        </p:spPr>
        <p:txBody>
          <a:bodyPr vert="horz" wrap="square" lIns="0" tIns="51277" rIns="0" bIns="0" rtlCol="0">
            <a:spAutoFit/>
          </a:bodyPr>
          <a:lstStyle/>
          <a:p>
            <a:pPr marL="51276">
              <a:spcBef>
                <a:spcPts val="404"/>
              </a:spcBef>
            </a:pPr>
            <a:r>
              <a:rPr lang="pt-BR"/>
              <a:t>MOSTRA</a:t>
            </a:r>
            <a:r>
              <a:rPr lang="pt-BR" spc="-303"/>
              <a:t> </a:t>
            </a:r>
            <a:r>
              <a:rPr lang="pt-BR" spc="-40"/>
              <a:t>CIENTÍFICA</a:t>
            </a:r>
            <a:endParaRPr lang="pt-BR" spc="-40" dirty="0"/>
          </a:p>
        </p:txBody>
      </p:sp>
      <p:grpSp>
        <p:nvGrpSpPr>
          <p:cNvPr id="3" name="object 3"/>
          <p:cNvGrpSpPr/>
          <p:nvPr/>
        </p:nvGrpSpPr>
        <p:grpSpPr>
          <a:xfrm>
            <a:off x="944819" y="0"/>
            <a:ext cx="28822645" cy="9301597"/>
            <a:chOff x="0" y="0"/>
            <a:chExt cx="7138670" cy="2303780"/>
          </a:xfrm>
        </p:grpSpPr>
        <p:sp>
          <p:nvSpPr>
            <p:cNvPr id="4" name="object 4"/>
            <p:cNvSpPr/>
            <p:nvPr/>
          </p:nvSpPr>
          <p:spPr>
            <a:xfrm>
              <a:off x="0" y="11"/>
              <a:ext cx="1135380" cy="1452880"/>
            </a:xfrm>
            <a:custGeom>
              <a:avLst/>
              <a:gdLst/>
              <a:ahLst/>
              <a:cxnLst/>
              <a:rect l="l" t="t" r="r" b="b"/>
              <a:pathLst>
                <a:path w="1135380" h="1452880">
                  <a:moveTo>
                    <a:pt x="1134833" y="0"/>
                  </a:moveTo>
                  <a:lnTo>
                    <a:pt x="1115631" y="0"/>
                  </a:lnTo>
                  <a:lnTo>
                    <a:pt x="629551" y="0"/>
                  </a:lnTo>
                  <a:lnTo>
                    <a:pt x="0" y="668197"/>
                  </a:lnTo>
                  <a:lnTo>
                    <a:pt x="0" y="1452384"/>
                  </a:lnTo>
                  <a:lnTo>
                    <a:pt x="19583" y="1425714"/>
                  </a:lnTo>
                  <a:lnTo>
                    <a:pt x="29591" y="1412201"/>
                  </a:lnTo>
                  <a:lnTo>
                    <a:pt x="32029" y="1408734"/>
                  </a:lnTo>
                  <a:lnTo>
                    <a:pt x="59778" y="1370444"/>
                  </a:lnTo>
                  <a:lnTo>
                    <a:pt x="89814" y="1328496"/>
                  </a:lnTo>
                  <a:lnTo>
                    <a:pt x="119659" y="1286408"/>
                  </a:lnTo>
                  <a:lnTo>
                    <a:pt x="149339" y="1244193"/>
                  </a:lnTo>
                  <a:lnTo>
                    <a:pt x="178904" y="1201877"/>
                  </a:lnTo>
                  <a:lnTo>
                    <a:pt x="208368" y="1159510"/>
                  </a:lnTo>
                  <a:lnTo>
                    <a:pt x="296405" y="1032560"/>
                  </a:lnTo>
                  <a:lnTo>
                    <a:pt x="296583" y="1032306"/>
                  </a:lnTo>
                  <a:lnTo>
                    <a:pt x="475081" y="778332"/>
                  </a:lnTo>
                  <a:lnTo>
                    <a:pt x="561962" y="657987"/>
                  </a:lnTo>
                  <a:lnTo>
                    <a:pt x="561708" y="658253"/>
                  </a:lnTo>
                  <a:lnTo>
                    <a:pt x="661835" y="524040"/>
                  </a:lnTo>
                  <a:lnTo>
                    <a:pt x="784161" y="366826"/>
                  </a:lnTo>
                  <a:lnTo>
                    <a:pt x="784326" y="366623"/>
                  </a:lnTo>
                  <a:lnTo>
                    <a:pt x="791362" y="357924"/>
                  </a:lnTo>
                  <a:lnTo>
                    <a:pt x="814082" y="329831"/>
                  </a:lnTo>
                  <a:lnTo>
                    <a:pt x="833920" y="305879"/>
                  </a:lnTo>
                  <a:lnTo>
                    <a:pt x="844257" y="293408"/>
                  </a:lnTo>
                  <a:lnTo>
                    <a:pt x="853338" y="282740"/>
                  </a:lnTo>
                  <a:lnTo>
                    <a:pt x="874915" y="257429"/>
                  </a:lnTo>
                  <a:lnTo>
                    <a:pt x="901801" y="226834"/>
                  </a:lnTo>
                  <a:lnTo>
                    <a:pt x="906094" y="221945"/>
                  </a:lnTo>
                  <a:lnTo>
                    <a:pt x="909015" y="218744"/>
                  </a:lnTo>
                  <a:lnTo>
                    <a:pt x="935088" y="190055"/>
                  </a:lnTo>
                  <a:lnTo>
                    <a:pt x="935355" y="189776"/>
                  </a:lnTo>
                  <a:lnTo>
                    <a:pt x="957440" y="166331"/>
                  </a:lnTo>
                  <a:lnTo>
                    <a:pt x="968806" y="154266"/>
                  </a:lnTo>
                  <a:lnTo>
                    <a:pt x="973289" y="149694"/>
                  </a:lnTo>
                  <a:lnTo>
                    <a:pt x="1001153" y="121348"/>
                  </a:lnTo>
                  <a:lnTo>
                    <a:pt x="1002931" y="119621"/>
                  </a:lnTo>
                  <a:lnTo>
                    <a:pt x="1033462" y="89877"/>
                  </a:lnTo>
                  <a:lnTo>
                    <a:pt x="1033589" y="89738"/>
                  </a:lnTo>
                  <a:lnTo>
                    <a:pt x="1034224" y="89115"/>
                  </a:lnTo>
                  <a:lnTo>
                    <a:pt x="1068146" y="57569"/>
                  </a:lnTo>
                  <a:lnTo>
                    <a:pt x="1102906" y="26797"/>
                  </a:lnTo>
                  <a:lnTo>
                    <a:pt x="1134833" y="0"/>
                  </a:lnTo>
                  <a:close/>
                </a:path>
              </a:pathLst>
            </a:custGeom>
            <a:solidFill>
              <a:srgbClr val="4F9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3998" y="0"/>
              <a:ext cx="100842" cy="892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1"/>
              <a:ext cx="755015" cy="1290320"/>
            </a:xfrm>
            <a:custGeom>
              <a:avLst/>
              <a:gdLst/>
              <a:ahLst/>
              <a:cxnLst/>
              <a:rect l="l" t="t" r="r" b="b"/>
              <a:pathLst>
                <a:path w="755015" h="1290320">
                  <a:moveTo>
                    <a:pt x="650240" y="0"/>
                  </a:moveTo>
                  <a:lnTo>
                    <a:pt x="146354" y="0"/>
                  </a:lnTo>
                  <a:lnTo>
                    <a:pt x="18097" y="159486"/>
                  </a:lnTo>
                  <a:lnTo>
                    <a:pt x="18097" y="799985"/>
                  </a:lnTo>
                  <a:lnTo>
                    <a:pt x="17513" y="801065"/>
                  </a:lnTo>
                  <a:lnTo>
                    <a:pt x="17970" y="800138"/>
                  </a:lnTo>
                  <a:lnTo>
                    <a:pt x="18097" y="799985"/>
                  </a:lnTo>
                  <a:lnTo>
                    <a:pt x="18097" y="159486"/>
                  </a:lnTo>
                  <a:lnTo>
                    <a:pt x="0" y="181978"/>
                  </a:lnTo>
                  <a:lnTo>
                    <a:pt x="0" y="744791"/>
                  </a:lnTo>
                  <a:lnTo>
                    <a:pt x="0" y="823442"/>
                  </a:lnTo>
                  <a:lnTo>
                    <a:pt x="0" y="825474"/>
                  </a:lnTo>
                  <a:lnTo>
                    <a:pt x="0" y="828509"/>
                  </a:lnTo>
                  <a:lnTo>
                    <a:pt x="0" y="829678"/>
                  </a:lnTo>
                  <a:lnTo>
                    <a:pt x="0" y="830110"/>
                  </a:lnTo>
                  <a:lnTo>
                    <a:pt x="16548" y="802868"/>
                  </a:lnTo>
                  <a:lnTo>
                    <a:pt x="16662" y="802716"/>
                  </a:lnTo>
                  <a:lnTo>
                    <a:pt x="16814" y="802525"/>
                  </a:lnTo>
                  <a:lnTo>
                    <a:pt x="18529" y="799630"/>
                  </a:lnTo>
                  <a:lnTo>
                    <a:pt x="18783" y="799185"/>
                  </a:lnTo>
                  <a:lnTo>
                    <a:pt x="18503" y="799604"/>
                  </a:lnTo>
                  <a:lnTo>
                    <a:pt x="18846" y="799045"/>
                  </a:lnTo>
                  <a:lnTo>
                    <a:pt x="18973" y="798906"/>
                  </a:lnTo>
                  <a:lnTo>
                    <a:pt x="105664" y="661466"/>
                  </a:lnTo>
                  <a:lnTo>
                    <a:pt x="215455" y="494969"/>
                  </a:lnTo>
                  <a:lnTo>
                    <a:pt x="242265" y="455942"/>
                  </a:lnTo>
                  <a:lnTo>
                    <a:pt x="269506" y="417283"/>
                  </a:lnTo>
                  <a:lnTo>
                    <a:pt x="297243" y="379018"/>
                  </a:lnTo>
                  <a:lnTo>
                    <a:pt x="325551" y="341210"/>
                  </a:lnTo>
                  <a:lnTo>
                    <a:pt x="351942" y="307174"/>
                  </a:lnTo>
                  <a:lnTo>
                    <a:pt x="382778" y="268833"/>
                  </a:lnTo>
                  <a:lnTo>
                    <a:pt x="412457" y="233489"/>
                  </a:lnTo>
                  <a:lnTo>
                    <a:pt x="442912" y="198755"/>
                  </a:lnTo>
                  <a:lnTo>
                    <a:pt x="474256" y="164655"/>
                  </a:lnTo>
                  <a:lnTo>
                    <a:pt x="506514" y="131254"/>
                  </a:lnTo>
                  <a:lnTo>
                    <a:pt x="539724" y="98628"/>
                  </a:lnTo>
                  <a:lnTo>
                    <a:pt x="573963" y="66814"/>
                  </a:lnTo>
                  <a:lnTo>
                    <a:pt x="612482" y="32385"/>
                  </a:lnTo>
                  <a:lnTo>
                    <a:pt x="650240" y="0"/>
                  </a:lnTo>
                  <a:close/>
                </a:path>
                <a:path w="755015" h="1290320">
                  <a:moveTo>
                    <a:pt x="754976" y="403783"/>
                  </a:moveTo>
                  <a:lnTo>
                    <a:pt x="719582" y="438111"/>
                  </a:lnTo>
                  <a:lnTo>
                    <a:pt x="683831" y="471957"/>
                  </a:lnTo>
                  <a:lnTo>
                    <a:pt x="647687" y="505282"/>
                  </a:lnTo>
                  <a:lnTo>
                    <a:pt x="611124" y="538035"/>
                  </a:lnTo>
                  <a:lnTo>
                    <a:pt x="574116" y="570179"/>
                  </a:lnTo>
                  <a:lnTo>
                    <a:pt x="536651" y="601687"/>
                  </a:lnTo>
                  <a:lnTo>
                    <a:pt x="498703" y="632498"/>
                  </a:lnTo>
                  <a:lnTo>
                    <a:pt x="460248" y="662597"/>
                  </a:lnTo>
                  <a:lnTo>
                    <a:pt x="421246" y="691921"/>
                  </a:lnTo>
                  <a:lnTo>
                    <a:pt x="381711" y="720432"/>
                  </a:lnTo>
                  <a:lnTo>
                    <a:pt x="341579" y="748106"/>
                  </a:lnTo>
                  <a:lnTo>
                    <a:pt x="300863" y="774903"/>
                  </a:lnTo>
                  <a:lnTo>
                    <a:pt x="259511" y="800760"/>
                  </a:lnTo>
                  <a:lnTo>
                    <a:pt x="217512" y="825665"/>
                  </a:lnTo>
                  <a:lnTo>
                    <a:pt x="174853" y="849566"/>
                  </a:lnTo>
                  <a:lnTo>
                    <a:pt x="131495" y="872413"/>
                  </a:lnTo>
                  <a:lnTo>
                    <a:pt x="87426" y="894181"/>
                  </a:lnTo>
                  <a:lnTo>
                    <a:pt x="42608" y="914819"/>
                  </a:lnTo>
                  <a:lnTo>
                    <a:pt x="0" y="933043"/>
                  </a:lnTo>
                  <a:lnTo>
                    <a:pt x="0" y="1290193"/>
                  </a:lnTo>
                  <a:lnTo>
                    <a:pt x="48082" y="1245501"/>
                  </a:lnTo>
                  <a:lnTo>
                    <a:pt x="88849" y="1206246"/>
                  </a:lnTo>
                  <a:lnTo>
                    <a:pt x="123799" y="1171587"/>
                  </a:lnTo>
                  <a:lnTo>
                    <a:pt x="153200" y="1141730"/>
                  </a:lnTo>
                  <a:lnTo>
                    <a:pt x="182092" y="1111758"/>
                  </a:lnTo>
                  <a:lnTo>
                    <a:pt x="210464" y="1081722"/>
                  </a:lnTo>
                  <a:lnTo>
                    <a:pt x="242900" y="1046632"/>
                  </a:lnTo>
                  <a:lnTo>
                    <a:pt x="279057" y="1006551"/>
                  </a:lnTo>
                  <a:lnTo>
                    <a:pt x="314236" y="966571"/>
                  </a:lnTo>
                  <a:lnTo>
                    <a:pt x="348424" y="926820"/>
                  </a:lnTo>
                  <a:lnTo>
                    <a:pt x="381584" y="887361"/>
                  </a:lnTo>
                  <a:lnTo>
                    <a:pt x="413702" y="848309"/>
                  </a:lnTo>
                  <a:lnTo>
                    <a:pt x="460146" y="790308"/>
                  </a:lnTo>
                  <a:lnTo>
                    <a:pt x="492823" y="748487"/>
                  </a:lnTo>
                  <a:lnTo>
                    <a:pt x="534073" y="694728"/>
                  </a:lnTo>
                  <a:lnTo>
                    <a:pt x="566204" y="652310"/>
                  </a:lnTo>
                  <a:lnTo>
                    <a:pt x="597852" y="609358"/>
                  </a:lnTo>
                  <a:lnTo>
                    <a:pt x="629742" y="566597"/>
                  </a:lnTo>
                  <a:lnTo>
                    <a:pt x="661911" y="524040"/>
                  </a:lnTo>
                  <a:lnTo>
                    <a:pt x="694347" y="481698"/>
                  </a:lnTo>
                  <a:lnTo>
                    <a:pt x="754976" y="403783"/>
                  </a:lnTo>
                  <a:close/>
                </a:path>
              </a:pathLst>
            </a:custGeom>
            <a:solidFill>
              <a:srgbClr val="4F9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603885" cy="735965"/>
            </a:xfrm>
            <a:custGeom>
              <a:avLst/>
              <a:gdLst/>
              <a:ahLst/>
              <a:cxnLst/>
              <a:rect l="l" t="t" r="r" b="b"/>
              <a:pathLst>
                <a:path w="603885" h="735965">
                  <a:moveTo>
                    <a:pt x="36868" y="698953"/>
                  </a:moveTo>
                  <a:lnTo>
                    <a:pt x="352236" y="306823"/>
                  </a:lnTo>
                  <a:lnTo>
                    <a:pt x="325578" y="341191"/>
                  </a:lnTo>
                  <a:lnTo>
                    <a:pt x="297268" y="379000"/>
                  </a:lnTo>
                  <a:lnTo>
                    <a:pt x="269524" y="417264"/>
                  </a:lnTo>
                  <a:lnTo>
                    <a:pt x="242283" y="455934"/>
                  </a:lnTo>
                  <a:lnTo>
                    <a:pt x="215484" y="494958"/>
                  </a:lnTo>
                  <a:lnTo>
                    <a:pt x="189065" y="534289"/>
                  </a:lnTo>
                  <a:lnTo>
                    <a:pt x="156455" y="571268"/>
                  </a:lnTo>
                  <a:lnTo>
                    <a:pt x="123458" y="607808"/>
                  </a:lnTo>
                  <a:lnTo>
                    <a:pt x="90027" y="643854"/>
                  </a:lnTo>
                  <a:lnTo>
                    <a:pt x="56136" y="679367"/>
                  </a:lnTo>
                  <a:lnTo>
                    <a:pt x="36868" y="698953"/>
                  </a:lnTo>
                  <a:close/>
                </a:path>
                <a:path w="603885" h="735965">
                  <a:moveTo>
                    <a:pt x="0" y="181946"/>
                  </a:moveTo>
                  <a:lnTo>
                    <a:pt x="126918" y="24135"/>
                  </a:lnTo>
                  <a:lnTo>
                    <a:pt x="172412" y="1044"/>
                  </a:lnTo>
                  <a:lnTo>
                    <a:pt x="174381" y="0"/>
                  </a:lnTo>
                  <a:lnTo>
                    <a:pt x="603703" y="0"/>
                  </a:lnTo>
                  <a:lnTo>
                    <a:pt x="598804" y="5515"/>
                  </a:lnTo>
                  <a:lnTo>
                    <a:pt x="565119" y="44362"/>
                  </a:lnTo>
                  <a:lnTo>
                    <a:pt x="537356" y="77865"/>
                  </a:lnTo>
                  <a:lnTo>
                    <a:pt x="406104" y="241064"/>
                  </a:lnTo>
                  <a:lnTo>
                    <a:pt x="382806" y="268812"/>
                  </a:lnTo>
                  <a:lnTo>
                    <a:pt x="36868" y="698953"/>
                  </a:lnTo>
                  <a:lnTo>
                    <a:pt x="21760" y="714310"/>
                  </a:lnTo>
                  <a:lnTo>
                    <a:pt x="0" y="735727"/>
                  </a:lnTo>
                  <a:lnTo>
                    <a:pt x="0" y="181946"/>
                  </a:lnTo>
                  <a:close/>
                </a:path>
                <a:path w="603885" h="735965">
                  <a:moveTo>
                    <a:pt x="406104" y="241064"/>
                  </a:moveTo>
                  <a:lnTo>
                    <a:pt x="530023" y="86982"/>
                  </a:lnTo>
                  <a:lnTo>
                    <a:pt x="440454" y="201833"/>
                  </a:lnTo>
                  <a:lnTo>
                    <a:pt x="442816" y="198896"/>
                  </a:lnTo>
                  <a:lnTo>
                    <a:pt x="412481" y="233469"/>
                  </a:lnTo>
                  <a:lnTo>
                    <a:pt x="406104" y="241064"/>
                  </a:lnTo>
                  <a:close/>
                </a:path>
              </a:pathLst>
            </a:custGeom>
            <a:solidFill>
              <a:srgbClr val="2D46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698" y="0"/>
              <a:ext cx="207537" cy="19896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11"/>
              <a:ext cx="189230" cy="828675"/>
            </a:xfrm>
            <a:custGeom>
              <a:avLst/>
              <a:gdLst/>
              <a:ahLst/>
              <a:cxnLst/>
              <a:rect l="l" t="t" r="r" b="b"/>
              <a:pathLst>
                <a:path w="189230" h="828675">
                  <a:moveTo>
                    <a:pt x="174421" y="0"/>
                  </a:moveTo>
                  <a:lnTo>
                    <a:pt x="146354" y="0"/>
                  </a:lnTo>
                  <a:lnTo>
                    <a:pt x="126936" y="24142"/>
                  </a:lnTo>
                  <a:lnTo>
                    <a:pt x="172427" y="1054"/>
                  </a:lnTo>
                  <a:lnTo>
                    <a:pt x="174421" y="0"/>
                  </a:lnTo>
                  <a:close/>
                </a:path>
                <a:path w="189230" h="828675">
                  <a:moveTo>
                    <a:pt x="189115" y="534301"/>
                  </a:moveTo>
                  <a:lnTo>
                    <a:pt x="156527" y="571296"/>
                  </a:lnTo>
                  <a:lnTo>
                    <a:pt x="123532" y="607834"/>
                  </a:lnTo>
                  <a:lnTo>
                    <a:pt x="90093" y="643877"/>
                  </a:lnTo>
                  <a:lnTo>
                    <a:pt x="56210" y="679386"/>
                  </a:lnTo>
                  <a:lnTo>
                    <a:pt x="21831" y="714336"/>
                  </a:lnTo>
                  <a:lnTo>
                    <a:pt x="0" y="735825"/>
                  </a:lnTo>
                  <a:lnTo>
                    <a:pt x="0" y="828636"/>
                  </a:lnTo>
                  <a:lnTo>
                    <a:pt x="20358" y="796823"/>
                  </a:lnTo>
                  <a:lnTo>
                    <a:pt x="48552" y="751535"/>
                  </a:lnTo>
                  <a:lnTo>
                    <a:pt x="77012" y="706399"/>
                  </a:lnTo>
                  <a:lnTo>
                    <a:pt x="105740" y="661466"/>
                  </a:lnTo>
                  <a:lnTo>
                    <a:pt x="134772" y="616724"/>
                  </a:lnTo>
                  <a:lnTo>
                    <a:pt x="189115" y="534301"/>
                  </a:lnTo>
                  <a:close/>
                </a:path>
              </a:pathLst>
            </a:custGeom>
            <a:solidFill>
              <a:srgbClr val="4F9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1719580" cy="2303780"/>
            </a:xfrm>
            <a:custGeom>
              <a:avLst/>
              <a:gdLst/>
              <a:ahLst/>
              <a:cxnLst/>
              <a:rect l="l" t="t" r="r" b="b"/>
              <a:pathLst>
                <a:path w="1719580" h="2303780">
                  <a:moveTo>
                    <a:pt x="854984" y="971374"/>
                  </a:moveTo>
                  <a:lnTo>
                    <a:pt x="775555" y="1101797"/>
                  </a:lnTo>
                  <a:lnTo>
                    <a:pt x="381001" y="1768559"/>
                  </a:lnTo>
                  <a:lnTo>
                    <a:pt x="326316" y="1855966"/>
                  </a:lnTo>
                  <a:lnTo>
                    <a:pt x="270223" y="1942404"/>
                  </a:lnTo>
                  <a:lnTo>
                    <a:pt x="241555" y="1985193"/>
                  </a:lnTo>
                  <a:lnTo>
                    <a:pt x="212425" y="2027659"/>
                  </a:lnTo>
                  <a:lnTo>
                    <a:pt x="182795" y="2069777"/>
                  </a:lnTo>
                  <a:lnTo>
                    <a:pt x="152628" y="2111520"/>
                  </a:lnTo>
                  <a:lnTo>
                    <a:pt x="121888" y="2152860"/>
                  </a:lnTo>
                  <a:lnTo>
                    <a:pt x="90538" y="2193771"/>
                  </a:lnTo>
                  <a:lnTo>
                    <a:pt x="60567" y="2231602"/>
                  </a:lnTo>
                  <a:lnTo>
                    <a:pt x="29735" y="2268967"/>
                  </a:lnTo>
                  <a:lnTo>
                    <a:pt x="0" y="2303318"/>
                  </a:lnTo>
                  <a:lnTo>
                    <a:pt x="0" y="2037393"/>
                  </a:lnTo>
                  <a:lnTo>
                    <a:pt x="845875" y="985626"/>
                  </a:lnTo>
                  <a:lnTo>
                    <a:pt x="852143" y="975805"/>
                  </a:lnTo>
                  <a:lnTo>
                    <a:pt x="852619" y="975214"/>
                  </a:lnTo>
                  <a:lnTo>
                    <a:pt x="854984" y="971374"/>
                  </a:lnTo>
                  <a:close/>
                </a:path>
                <a:path w="1719580" h="2303780">
                  <a:moveTo>
                    <a:pt x="0" y="1393906"/>
                  </a:moveTo>
                  <a:lnTo>
                    <a:pt x="1121038" y="0"/>
                  </a:lnTo>
                  <a:lnTo>
                    <a:pt x="1719275" y="0"/>
                  </a:lnTo>
                  <a:lnTo>
                    <a:pt x="1687362" y="20865"/>
                  </a:lnTo>
                  <a:lnTo>
                    <a:pt x="1645824" y="49396"/>
                  </a:lnTo>
                  <a:lnTo>
                    <a:pt x="1604951" y="78830"/>
                  </a:lnTo>
                  <a:lnTo>
                    <a:pt x="1564770" y="109118"/>
                  </a:lnTo>
                  <a:lnTo>
                    <a:pt x="1525311" y="140208"/>
                  </a:lnTo>
                  <a:lnTo>
                    <a:pt x="1486602" y="172051"/>
                  </a:lnTo>
                  <a:lnTo>
                    <a:pt x="1448670" y="204595"/>
                  </a:lnTo>
                  <a:lnTo>
                    <a:pt x="1419695" y="230350"/>
                  </a:lnTo>
                  <a:lnTo>
                    <a:pt x="1375911" y="270838"/>
                  </a:lnTo>
                  <a:lnTo>
                    <a:pt x="1342694" y="303469"/>
                  </a:lnTo>
                  <a:lnTo>
                    <a:pt x="1310443" y="336864"/>
                  </a:lnTo>
                  <a:lnTo>
                    <a:pt x="1279102" y="370972"/>
                  </a:lnTo>
                  <a:lnTo>
                    <a:pt x="1248644" y="405695"/>
                  </a:lnTo>
                  <a:lnTo>
                    <a:pt x="1218968" y="441039"/>
                  </a:lnTo>
                  <a:lnTo>
                    <a:pt x="0" y="1956712"/>
                  </a:lnTo>
                  <a:lnTo>
                    <a:pt x="0" y="1393906"/>
                  </a:lnTo>
                  <a:close/>
                </a:path>
                <a:path w="1719580" h="2303780">
                  <a:moveTo>
                    <a:pt x="0" y="2035366"/>
                  </a:moveTo>
                  <a:lnTo>
                    <a:pt x="852034" y="975942"/>
                  </a:lnTo>
                  <a:lnTo>
                    <a:pt x="845875" y="985626"/>
                  </a:lnTo>
                  <a:lnTo>
                    <a:pt x="0" y="2037393"/>
                  </a:lnTo>
                  <a:lnTo>
                    <a:pt x="0" y="2035366"/>
                  </a:lnTo>
                  <a:close/>
                </a:path>
                <a:path w="1719580" h="2303780">
                  <a:moveTo>
                    <a:pt x="854586" y="971868"/>
                  </a:moveTo>
                  <a:lnTo>
                    <a:pt x="854912" y="971463"/>
                  </a:lnTo>
                  <a:lnTo>
                    <a:pt x="847738" y="982707"/>
                  </a:lnTo>
                  <a:lnTo>
                    <a:pt x="852034" y="975942"/>
                  </a:lnTo>
                  <a:lnTo>
                    <a:pt x="852299" y="975612"/>
                  </a:lnTo>
                  <a:lnTo>
                    <a:pt x="854586" y="971868"/>
                  </a:lnTo>
                  <a:close/>
                </a:path>
                <a:path w="1719580" h="2303780">
                  <a:moveTo>
                    <a:pt x="856335" y="969265"/>
                  </a:moveTo>
                  <a:lnTo>
                    <a:pt x="853174" y="974523"/>
                  </a:lnTo>
                  <a:lnTo>
                    <a:pt x="852869" y="974902"/>
                  </a:lnTo>
                  <a:lnTo>
                    <a:pt x="852379" y="975737"/>
                  </a:lnTo>
                  <a:lnTo>
                    <a:pt x="852751" y="975049"/>
                  </a:lnTo>
                  <a:lnTo>
                    <a:pt x="854995" y="971360"/>
                  </a:lnTo>
                  <a:lnTo>
                    <a:pt x="856335" y="969265"/>
                  </a:lnTo>
                  <a:close/>
                </a:path>
                <a:path w="1719580" h="2303780">
                  <a:moveTo>
                    <a:pt x="854912" y="971463"/>
                  </a:moveTo>
                  <a:lnTo>
                    <a:pt x="852619" y="975214"/>
                  </a:lnTo>
                  <a:lnTo>
                    <a:pt x="852156" y="975790"/>
                  </a:lnTo>
                  <a:lnTo>
                    <a:pt x="854912" y="971463"/>
                  </a:lnTo>
                  <a:close/>
                </a:path>
                <a:path w="1719580" h="2303780">
                  <a:moveTo>
                    <a:pt x="854447" y="972042"/>
                  </a:moveTo>
                  <a:lnTo>
                    <a:pt x="854586" y="971868"/>
                  </a:lnTo>
                  <a:lnTo>
                    <a:pt x="852299" y="975612"/>
                  </a:lnTo>
                  <a:lnTo>
                    <a:pt x="852737" y="975067"/>
                  </a:lnTo>
                  <a:lnTo>
                    <a:pt x="854447" y="972042"/>
                  </a:lnTo>
                  <a:close/>
                </a:path>
                <a:path w="1719580" h="2303780">
                  <a:moveTo>
                    <a:pt x="0" y="2034039"/>
                  </a:moveTo>
                  <a:lnTo>
                    <a:pt x="856069" y="969597"/>
                  </a:lnTo>
                  <a:lnTo>
                    <a:pt x="854995" y="971360"/>
                  </a:lnTo>
                  <a:lnTo>
                    <a:pt x="854447" y="972042"/>
                  </a:lnTo>
                  <a:lnTo>
                    <a:pt x="852737" y="975067"/>
                  </a:lnTo>
                  <a:lnTo>
                    <a:pt x="0" y="2035366"/>
                  </a:lnTo>
                  <a:lnTo>
                    <a:pt x="0" y="2034039"/>
                  </a:lnTo>
                  <a:close/>
                </a:path>
                <a:path w="1719580" h="2303780">
                  <a:moveTo>
                    <a:pt x="0" y="1956712"/>
                  </a:moveTo>
                  <a:lnTo>
                    <a:pt x="1188399" y="479049"/>
                  </a:lnTo>
                  <a:lnTo>
                    <a:pt x="1161741" y="513417"/>
                  </a:lnTo>
                  <a:lnTo>
                    <a:pt x="1133431" y="551227"/>
                  </a:lnTo>
                  <a:lnTo>
                    <a:pt x="1105686" y="589491"/>
                  </a:lnTo>
                  <a:lnTo>
                    <a:pt x="1078445" y="628160"/>
                  </a:lnTo>
                  <a:lnTo>
                    <a:pt x="1051646" y="667185"/>
                  </a:lnTo>
                  <a:lnTo>
                    <a:pt x="941852" y="833682"/>
                  </a:lnTo>
                  <a:lnTo>
                    <a:pt x="856328" y="969274"/>
                  </a:lnTo>
                  <a:lnTo>
                    <a:pt x="854887" y="971494"/>
                  </a:lnTo>
                  <a:lnTo>
                    <a:pt x="856223" y="969405"/>
                  </a:lnTo>
                  <a:lnTo>
                    <a:pt x="0" y="2034039"/>
                  </a:lnTo>
                  <a:lnTo>
                    <a:pt x="0" y="1956712"/>
                  </a:lnTo>
                  <a:close/>
                </a:path>
                <a:path w="1719580" h="2303780">
                  <a:moveTo>
                    <a:pt x="856069" y="969597"/>
                  </a:moveTo>
                  <a:lnTo>
                    <a:pt x="856285" y="969328"/>
                  </a:lnTo>
                  <a:lnTo>
                    <a:pt x="854860" y="971527"/>
                  </a:lnTo>
                  <a:lnTo>
                    <a:pt x="854995" y="971360"/>
                  </a:lnTo>
                  <a:lnTo>
                    <a:pt x="856069" y="969597"/>
                  </a:lnTo>
                  <a:close/>
                </a:path>
              </a:pathLst>
            </a:custGeom>
            <a:solidFill>
              <a:srgbClr val="B0D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69322"/>
              <a:ext cx="856615" cy="1334135"/>
            </a:xfrm>
            <a:custGeom>
              <a:avLst/>
              <a:gdLst/>
              <a:ahLst/>
              <a:cxnLst/>
              <a:rect l="l" t="t" r="r" b="b"/>
              <a:pathLst>
                <a:path w="856615" h="1334135">
                  <a:moveTo>
                    <a:pt x="0" y="991339"/>
                  </a:moveTo>
                  <a:lnTo>
                    <a:pt x="37721" y="962150"/>
                  </a:lnTo>
                  <a:lnTo>
                    <a:pt x="76856" y="930505"/>
                  </a:lnTo>
                  <a:lnTo>
                    <a:pt x="109924" y="902693"/>
                  </a:lnTo>
                  <a:lnTo>
                    <a:pt x="142527" y="874331"/>
                  </a:lnTo>
                  <a:lnTo>
                    <a:pt x="174674" y="845444"/>
                  </a:lnTo>
                  <a:lnTo>
                    <a:pt x="206341" y="816049"/>
                  </a:lnTo>
                  <a:lnTo>
                    <a:pt x="237542" y="786199"/>
                  </a:lnTo>
                  <a:lnTo>
                    <a:pt x="268273" y="755946"/>
                  </a:lnTo>
                  <a:lnTo>
                    <a:pt x="298528" y="725320"/>
                  </a:lnTo>
                  <a:lnTo>
                    <a:pt x="338103" y="683980"/>
                  </a:lnTo>
                  <a:lnTo>
                    <a:pt x="367202" y="652642"/>
                  </a:lnTo>
                  <a:lnTo>
                    <a:pt x="405212" y="610491"/>
                  </a:lnTo>
                  <a:lnTo>
                    <a:pt x="442336" y="568011"/>
                  </a:lnTo>
                  <a:lnTo>
                    <a:pt x="469570" y="536000"/>
                  </a:lnTo>
                  <a:lnTo>
                    <a:pt x="496296" y="503888"/>
                  </a:lnTo>
                  <a:lnTo>
                    <a:pt x="522497" y="471729"/>
                  </a:lnTo>
                  <a:lnTo>
                    <a:pt x="548171" y="439556"/>
                  </a:lnTo>
                  <a:lnTo>
                    <a:pt x="581570" y="396706"/>
                  </a:lnTo>
                  <a:lnTo>
                    <a:pt x="614005" y="354003"/>
                  </a:lnTo>
                  <a:lnTo>
                    <a:pt x="645460" y="311537"/>
                  </a:lnTo>
                  <a:lnTo>
                    <a:pt x="675929" y="269405"/>
                  </a:lnTo>
                  <a:lnTo>
                    <a:pt x="705406" y="227704"/>
                  </a:lnTo>
                  <a:lnTo>
                    <a:pt x="733875" y="186525"/>
                  </a:lnTo>
                  <a:lnTo>
                    <a:pt x="769956" y="132956"/>
                  </a:lnTo>
                  <a:lnTo>
                    <a:pt x="802789" y="83067"/>
                  </a:lnTo>
                  <a:lnTo>
                    <a:pt x="839619" y="26047"/>
                  </a:lnTo>
                  <a:lnTo>
                    <a:pt x="843502" y="19894"/>
                  </a:lnTo>
                  <a:lnTo>
                    <a:pt x="856222" y="0"/>
                  </a:lnTo>
                  <a:lnTo>
                    <a:pt x="829123" y="44037"/>
                  </a:lnTo>
                  <a:lnTo>
                    <a:pt x="802217" y="88203"/>
                  </a:lnTo>
                  <a:lnTo>
                    <a:pt x="775480" y="132483"/>
                  </a:lnTo>
                  <a:lnTo>
                    <a:pt x="748890" y="176865"/>
                  </a:lnTo>
                  <a:lnTo>
                    <a:pt x="722423" y="221335"/>
                  </a:lnTo>
                  <a:lnTo>
                    <a:pt x="696055" y="265879"/>
                  </a:lnTo>
                  <a:lnTo>
                    <a:pt x="669765" y="310484"/>
                  </a:lnTo>
                  <a:lnTo>
                    <a:pt x="643528" y="355136"/>
                  </a:lnTo>
                  <a:lnTo>
                    <a:pt x="617471" y="399638"/>
                  </a:lnTo>
                  <a:lnTo>
                    <a:pt x="539472" y="533343"/>
                  </a:lnTo>
                  <a:lnTo>
                    <a:pt x="513407" y="577888"/>
                  </a:lnTo>
                  <a:lnTo>
                    <a:pt x="487247" y="622378"/>
                  </a:lnTo>
                  <a:lnTo>
                    <a:pt x="460956" y="666785"/>
                  </a:lnTo>
                  <a:lnTo>
                    <a:pt x="434497" y="711084"/>
                  </a:lnTo>
                  <a:lnTo>
                    <a:pt x="407832" y="755246"/>
                  </a:lnTo>
                  <a:lnTo>
                    <a:pt x="380927" y="799246"/>
                  </a:lnTo>
                  <a:lnTo>
                    <a:pt x="353742" y="843057"/>
                  </a:lnTo>
                  <a:lnTo>
                    <a:pt x="326242" y="886653"/>
                  </a:lnTo>
                  <a:lnTo>
                    <a:pt x="298390" y="930006"/>
                  </a:lnTo>
                  <a:lnTo>
                    <a:pt x="270148" y="973091"/>
                  </a:lnTo>
                  <a:lnTo>
                    <a:pt x="241481" y="1015880"/>
                  </a:lnTo>
                  <a:lnTo>
                    <a:pt x="212351" y="1058346"/>
                  </a:lnTo>
                  <a:lnTo>
                    <a:pt x="182721" y="1100464"/>
                  </a:lnTo>
                  <a:lnTo>
                    <a:pt x="152554" y="1142206"/>
                  </a:lnTo>
                  <a:lnTo>
                    <a:pt x="121814" y="1183547"/>
                  </a:lnTo>
                  <a:lnTo>
                    <a:pt x="90463" y="1224458"/>
                  </a:lnTo>
                  <a:lnTo>
                    <a:pt x="60493" y="1262289"/>
                  </a:lnTo>
                  <a:lnTo>
                    <a:pt x="29661" y="1299654"/>
                  </a:lnTo>
                  <a:lnTo>
                    <a:pt x="0" y="1333920"/>
                  </a:lnTo>
                  <a:lnTo>
                    <a:pt x="0" y="991339"/>
                  </a:lnTo>
                  <a:close/>
                </a:path>
              </a:pathLst>
            </a:custGeom>
            <a:solidFill>
              <a:srgbClr val="4F9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1600835" cy="1415415"/>
            </a:xfrm>
            <a:custGeom>
              <a:avLst/>
              <a:gdLst/>
              <a:ahLst/>
              <a:cxnLst/>
              <a:rect l="l" t="t" r="r" b="b"/>
              <a:pathLst>
                <a:path w="1600835" h="1415415">
                  <a:moveTo>
                    <a:pt x="0" y="1393863"/>
                  </a:moveTo>
                  <a:lnTo>
                    <a:pt x="963098" y="196341"/>
                  </a:lnTo>
                  <a:lnTo>
                    <a:pt x="1008591" y="173250"/>
                  </a:lnTo>
                  <a:lnTo>
                    <a:pt x="1053528" y="149429"/>
                  </a:lnTo>
                  <a:lnTo>
                    <a:pt x="1097915" y="124894"/>
                  </a:lnTo>
                  <a:lnTo>
                    <a:pt x="1141759" y="99658"/>
                  </a:lnTo>
                  <a:lnTo>
                    <a:pt x="1185066" y="73735"/>
                  </a:lnTo>
                  <a:lnTo>
                    <a:pt x="1227843" y="47138"/>
                  </a:lnTo>
                  <a:lnTo>
                    <a:pt x="1270097" y="19882"/>
                  </a:lnTo>
                  <a:lnTo>
                    <a:pt x="1299838" y="0"/>
                  </a:lnTo>
                  <a:lnTo>
                    <a:pt x="1600454" y="0"/>
                  </a:lnTo>
                  <a:lnTo>
                    <a:pt x="1538940" y="63540"/>
                  </a:lnTo>
                  <a:lnTo>
                    <a:pt x="1503803" y="101185"/>
                  </a:lnTo>
                  <a:lnTo>
                    <a:pt x="1469151" y="139253"/>
                  </a:lnTo>
                  <a:lnTo>
                    <a:pt x="1434983" y="177721"/>
                  </a:lnTo>
                  <a:lnTo>
                    <a:pt x="1401299" y="216568"/>
                  </a:lnTo>
                  <a:lnTo>
                    <a:pt x="1373535" y="250071"/>
                  </a:lnTo>
                  <a:lnTo>
                    <a:pt x="1242284" y="413270"/>
                  </a:lnTo>
                  <a:lnTo>
                    <a:pt x="1218985" y="441018"/>
                  </a:lnTo>
                  <a:lnTo>
                    <a:pt x="873048" y="871159"/>
                  </a:lnTo>
                  <a:lnTo>
                    <a:pt x="823052" y="920852"/>
                  </a:lnTo>
                  <a:lnTo>
                    <a:pt x="787626" y="954541"/>
                  </a:lnTo>
                  <a:lnTo>
                    <a:pt x="751637" y="987547"/>
                  </a:lnTo>
                  <a:lnTo>
                    <a:pt x="715058" y="1019831"/>
                  </a:lnTo>
                  <a:lnTo>
                    <a:pt x="677863" y="1051356"/>
                  </a:lnTo>
                  <a:lnTo>
                    <a:pt x="640026" y="1082083"/>
                  </a:lnTo>
                  <a:lnTo>
                    <a:pt x="601522" y="1111974"/>
                  </a:lnTo>
                  <a:lnTo>
                    <a:pt x="562322" y="1140993"/>
                  </a:lnTo>
                  <a:lnTo>
                    <a:pt x="522403" y="1169101"/>
                  </a:lnTo>
                  <a:lnTo>
                    <a:pt x="481738" y="1196259"/>
                  </a:lnTo>
                  <a:lnTo>
                    <a:pt x="440302" y="1222431"/>
                  </a:lnTo>
                  <a:lnTo>
                    <a:pt x="398067" y="1247578"/>
                  </a:lnTo>
                  <a:lnTo>
                    <a:pt x="355008" y="1271662"/>
                  </a:lnTo>
                  <a:lnTo>
                    <a:pt x="311099" y="1294645"/>
                  </a:lnTo>
                  <a:lnTo>
                    <a:pt x="266314" y="1316490"/>
                  </a:lnTo>
                  <a:lnTo>
                    <a:pt x="220627" y="1337159"/>
                  </a:lnTo>
                  <a:lnTo>
                    <a:pt x="174012" y="1356613"/>
                  </a:lnTo>
                  <a:lnTo>
                    <a:pt x="126442" y="1374815"/>
                  </a:lnTo>
                  <a:lnTo>
                    <a:pt x="77893" y="1391727"/>
                  </a:lnTo>
                  <a:lnTo>
                    <a:pt x="28337" y="1407312"/>
                  </a:lnTo>
                  <a:lnTo>
                    <a:pt x="0" y="1415276"/>
                  </a:lnTo>
                  <a:lnTo>
                    <a:pt x="0" y="1393863"/>
                  </a:lnTo>
                  <a:close/>
                </a:path>
                <a:path w="1600835" h="1415415">
                  <a:moveTo>
                    <a:pt x="873048" y="871159"/>
                  </a:moveTo>
                  <a:lnTo>
                    <a:pt x="1188416" y="479029"/>
                  </a:lnTo>
                  <a:lnTo>
                    <a:pt x="1161758" y="513396"/>
                  </a:lnTo>
                  <a:lnTo>
                    <a:pt x="1133448" y="551206"/>
                  </a:lnTo>
                  <a:lnTo>
                    <a:pt x="1105703" y="589470"/>
                  </a:lnTo>
                  <a:lnTo>
                    <a:pt x="1078462" y="628139"/>
                  </a:lnTo>
                  <a:lnTo>
                    <a:pt x="1051663" y="667164"/>
                  </a:lnTo>
                  <a:lnTo>
                    <a:pt x="1025245" y="706495"/>
                  </a:lnTo>
                  <a:lnTo>
                    <a:pt x="992634" y="743474"/>
                  </a:lnTo>
                  <a:lnTo>
                    <a:pt x="959637" y="780014"/>
                  </a:lnTo>
                  <a:lnTo>
                    <a:pt x="926206" y="816060"/>
                  </a:lnTo>
                  <a:lnTo>
                    <a:pt x="892316" y="851573"/>
                  </a:lnTo>
                  <a:lnTo>
                    <a:pt x="873048" y="871159"/>
                  </a:lnTo>
                  <a:close/>
                </a:path>
                <a:path w="1600835" h="1415415">
                  <a:moveTo>
                    <a:pt x="1242284" y="413270"/>
                  </a:moveTo>
                  <a:lnTo>
                    <a:pt x="1366203" y="259188"/>
                  </a:lnTo>
                  <a:lnTo>
                    <a:pt x="1276634" y="374039"/>
                  </a:lnTo>
                  <a:lnTo>
                    <a:pt x="1278996" y="371102"/>
                  </a:lnTo>
                  <a:lnTo>
                    <a:pt x="1248661" y="405675"/>
                  </a:lnTo>
                  <a:lnTo>
                    <a:pt x="1242284" y="413270"/>
                  </a:lnTo>
                  <a:close/>
                </a:path>
              </a:pathLst>
            </a:custGeom>
            <a:solidFill>
              <a:srgbClr val="B0D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78877" y="0"/>
              <a:ext cx="440690" cy="371475"/>
            </a:xfrm>
            <a:custGeom>
              <a:avLst/>
              <a:gdLst/>
              <a:ahLst/>
              <a:cxnLst/>
              <a:rect l="l" t="t" r="r" b="b"/>
              <a:pathLst>
                <a:path w="440689" h="371475">
                  <a:moveTo>
                    <a:pt x="90903" y="254601"/>
                  </a:moveTo>
                  <a:lnTo>
                    <a:pt x="122438" y="216548"/>
                  </a:lnTo>
                  <a:lnTo>
                    <a:pt x="156742" y="178239"/>
                  </a:lnTo>
                  <a:lnTo>
                    <a:pt x="226481" y="102503"/>
                  </a:lnTo>
                  <a:lnTo>
                    <a:pt x="261933" y="65132"/>
                  </a:lnTo>
                  <a:lnTo>
                    <a:pt x="297785" y="28130"/>
                  </a:lnTo>
                  <a:lnTo>
                    <a:pt x="325650" y="0"/>
                  </a:lnTo>
                  <a:lnTo>
                    <a:pt x="440383" y="0"/>
                  </a:lnTo>
                  <a:lnTo>
                    <a:pt x="408501" y="20845"/>
                  </a:lnTo>
                  <a:lnTo>
                    <a:pt x="366963" y="49375"/>
                  </a:lnTo>
                  <a:lnTo>
                    <a:pt x="326090" y="78809"/>
                  </a:lnTo>
                  <a:lnTo>
                    <a:pt x="285909" y="109097"/>
                  </a:lnTo>
                  <a:lnTo>
                    <a:pt x="246450" y="140188"/>
                  </a:lnTo>
                  <a:lnTo>
                    <a:pt x="207741" y="172030"/>
                  </a:lnTo>
                  <a:lnTo>
                    <a:pt x="169809" y="204574"/>
                  </a:lnTo>
                  <a:lnTo>
                    <a:pt x="140834" y="230330"/>
                  </a:lnTo>
                  <a:lnTo>
                    <a:pt x="97050" y="270817"/>
                  </a:lnTo>
                  <a:lnTo>
                    <a:pt x="63833" y="303448"/>
                  </a:lnTo>
                  <a:lnTo>
                    <a:pt x="31582" y="336843"/>
                  </a:lnTo>
                  <a:lnTo>
                    <a:pt x="270" y="370920"/>
                  </a:lnTo>
                  <a:lnTo>
                    <a:pt x="0" y="371167"/>
                  </a:lnTo>
                  <a:lnTo>
                    <a:pt x="90903" y="254601"/>
                  </a:lnTo>
                  <a:close/>
                </a:path>
              </a:pathLst>
            </a:custGeom>
            <a:solidFill>
              <a:srgbClr val="4F9E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11"/>
              <a:ext cx="1300480" cy="1960880"/>
            </a:xfrm>
            <a:custGeom>
              <a:avLst/>
              <a:gdLst/>
              <a:ahLst/>
              <a:cxnLst/>
              <a:rect l="l" t="t" r="r" b="b"/>
              <a:pathLst>
                <a:path w="1300480" h="1960880">
                  <a:moveTo>
                    <a:pt x="1025296" y="706501"/>
                  </a:moveTo>
                  <a:lnTo>
                    <a:pt x="992708" y="743496"/>
                  </a:lnTo>
                  <a:lnTo>
                    <a:pt x="959713" y="780034"/>
                  </a:lnTo>
                  <a:lnTo>
                    <a:pt x="926274" y="816089"/>
                  </a:lnTo>
                  <a:lnTo>
                    <a:pt x="892390" y="851598"/>
                  </a:lnTo>
                  <a:lnTo>
                    <a:pt x="858012" y="886536"/>
                  </a:lnTo>
                  <a:lnTo>
                    <a:pt x="823125" y="920877"/>
                  </a:lnTo>
                  <a:lnTo>
                    <a:pt x="787704" y="954570"/>
                  </a:lnTo>
                  <a:lnTo>
                    <a:pt x="751713" y="987564"/>
                  </a:lnTo>
                  <a:lnTo>
                    <a:pt x="715124" y="1019860"/>
                  </a:lnTo>
                  <a:lnTo>
                    <a:pt x="677938" y="1051382"/>
                  </a:lnTo>
                  <a:lnTo>
                    <a:pt x="640092" y="1082103"/>
                  </a:lnTo>
                  <a:lnTo>
                    <a:pt x="601599" y="1111999"/>
                  </a:lnTo>
                  <a:lnTo>
                    <a:pt x="562394" y="1141018"/>
                  </a:lnTo>
                  <a:lnTo>
                    <a:pt x="522478" y="1169123"/>
                  </a:lnTo>
                  <a:lnTo>
                    <a:pt x="481812" y="1196289"/>
                  </a:lnTo>
                  <a:lnTo>
                    <a:pt x="440372" y="1222451"/>
                  </a:lnTo>
                  <a:lnTo>
                    <a:pt x="398145" y="1247597"/>
                  </a:lnTo>
                  <a:lnTo>
                    <a:pt x="355079" y="1271689"/>
                  </a:lnTo>
                  <a:lnTo>
                    <a:pt x="311175" y="1294663"/>
                  </a:lnTo>
                  <a:lnTo>
                    <a:pt x="266382" y="1316520"/>
                  </a:lnTo>
                  <a:lnTo>
                    <a:pt x="220700" y="1337183"/>
                  </a:lnTo>
                  <a:lnTo>
                    <a:pt x="174078" y="1356639"/>
                  </a:lnTo>
                  <a:lnTo>
                    <a:pt x="126517" y="1374838"/>
                  </a:lnTo>
                  <a:lnTo>
                    <a:pt x="77965" y="1391754"/>
                  </a:lnTo>
                  <a:lnTo>
                    <a:pt x="28409" y="1407337"/>
                  </a:lnTo>
                  <a:lnTo>
                    <a:pt x="0" y="1415326"/>
                  </a:lnTo>
                  <a:lnTo>
                    <a:pt x="0" y="1960702"/>
                  </a:lnTo>
                  <a:lnTo>
                    <a:pt x="37782" y="1931454"/>
                  </a:lnTo>
                  <a:lnTo>
                    <a:pt x="76923" y="1899818"/>
                  </a:lnTo>
                  <a:lnTo>
                    <a:pt x="109982" y="1872018"/>
                  </a:lnTo>
                  <a:lnTo>
                    <a:pt x="142595" y="1843633"/>
                  </a:lnTo>
                  <a:lnTo>
                    <a:pt x="174739" y="1814741"/>
                  </a:lnTo>
                  <a:lnTo>
                    <a:pt x="206413" y="1785353"/>
                  </a:lnTo>
                  <a:lnTo>
                    <a:pt x="237617" y="1755508"/>
                  </a:lnTo>
                  <a:lnTo>
                    <a:pt x="273418" y="1720164"/>
                  </a:lnTo>
                  <a:lnTo>
                    <a:pt x="308559" y="1684324"/>
                  </a:lnTo>
                  <a:lnTo>
                    <a:pt x="338162" y="1653286"/>
                  </a:lnTo>
                  <a:lnTo>
                    <a:pt x="367271" y="1621955"/>
                  </a:lnTo>
                  <a:lnTo>
                    <a:pt x="405295" y="1579803"/>
                  </a:lnTo>
                  <a:lnTo>
                    <a:pt x="442404" y="1537322"/>
                  </a:lnTo>
                  <a:lnTo>
                    <a:pt x="469646" y="1505292"/>
                  </a:lnTo>
                  <a:lnTo>
                    <a:pt x="496366" y="1473200"/>
                  </a:lnTo>
                  <a:lnTo>
                    <a:pt x="522566" y="1441030"/>
                  </a:lnTo>
                  <a:lnTo>
                    <a:pt x="548233" y="1408861"/>
                  </a:lnTo>
                  <a:lnTo>
                    <a:pt x="581634" y="1366012"/>
                  </a:lnTo>
                  <a:lnTo>
                    <a:pt x="614070" y="1323314"/>
                  </a:lnTo>
                  <a:lnTo>
                    <a:pt x="645528" y="1280845"/>
                  </a:lnTo>
                  <a:lnTo>
                    <a:pt x="675995" y="1238707"/>
                  </a:lnTo>
                  <a:lnTo>
                    <a:pt x="705472" y="1197013"/>
                  </a:lnTo>
                  <a:lnTo>
                    <a:pt x="738428" y="1149261"/>
                  </a:lnTo>
                  <a:lnTo>
                    <a:pt x="761593" y="1114894"/>
                  </a:lnTo>
                  <a:lnTo>
                    <a:pt x="790905" y="1070660"/>
                  </a:lnTo>
                  <a:lnTo>
                    <a:pt x="827824" y="1013828"/>
                  </a:lnTo>
                  <a:lnTo>
                    <a:pt x="856538" y="969035"/>
                  </a:lnTo>
                  <a:lnTo>
                    <a:pt x="884732" y="923734"/>
                  </a:lnTo>
                  <a:lnTo>
                    <a:pt x="913193" y="878611"/>
                  </a:lnTo>
                  <a:lnTo>
                    <a:pt x="941920" y="833666"/>
                  </a:lnTo>
                  <a:lnTo>
                    <a:pt x="970953" y="788924"/>
                  </a:lnTo>
                  <a:lnTo>
                    <a:pt x="1025296" y="706501"/>
                  </a:lnTo>
                  <a:close/>
                </a:path>
                <a:path w="1300480" h="1960880">
                  <a:moveTo>
                    <a:pt x="1299857" y="0"/>
                  </a:moveTo>
                  <a:lnTo>
                    <a:pt x="1121029" y="0"/>
                  </a:lnTo>
                  <a:lnTo>
                    <a:pt x="963117" y="196354"/>
                  </a:lnTo>
                  <a:lnTo>
                    <a:pt x="1008608" y="173266"/>
                  </a:lnTo>
                  <a:lnTo>
                    <a:pt x="1053541" y="149440"/>
                  </a:lnTo>
                  <a:lnTo>
                    <a:pt x="1097927" y="124904"/>
                  </a:lnTo>
                  <a:lnTo>
                    <a:pt x="1141768" y="99669"/>
                  </a:lnTo>
                  <a:lnTo>
                    <a:pt x="1185075" y="73736"/>
                  </a:lnTo>
                  <a:lnTo>
                    <a:pt x="1227848" y="47142"/>
                  </a:lnTo>
                  <a:lnTo>
                    <a:pt x="1270101" y="19888"/>
                  </a:lnTo>
                  <a:lnTo>
                    <a:pt x="1299857" y="0"/>
                  </a:lnTo>
                  <a:close/>
                </a:path>
              </a:pathLst>
            </a:custGeom>
            <a:solidFill>
              <a:srgbClr val="B0D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8155" y="1529059"/>
              <a:ext cx="6050280" cy="0"/>
            </a:xfrm>
            <a:custGeom>
              <a:avLst/>
              <a:gdLst/>
              <a:ahLst/>
              <a:cxnLst/>
              <a:rect l="l" t="t" r="r" b="b"/>
              <a:pathLst>
                <a:path w="6050280">
                  <a:moveTo>
                    <a:pt x="0" y="0"/>
                  </a:moveTo>
                  <a:lnTo>
                    <a:pt x="6050279" y="0"/>
                  </a:lnTo>
                </a:path>
              </a:pathLst>
            </a:custGeom>
            <a:ln w="19057">
              <a:solidFill>
                <a:srgbClr val="2D4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2553550" y="3075164"/>
            <a:ext cx="11455219" cy="6280662"/>
          </a:xfrm>
          <a:prstGeom prst="rect">
            <a:avLst/>
          </a:prstGeom>
        </p:spPr>
        <p:txBody>
          <a:bodyPr vert="horz" wrap="square" lIns="0" tIns="51277" rIns="0" bIns="0" rtlCol="0">
            <a:spAutoFit/>
          </a:bodyPr>
          <a:lstStyle/>
          <a:p>
            <a:pPr marL="1266523" marR="20511" indent="-1217811">
              <a:lnSpc>
                <a:spcPct val="116700"/>
              </a:lnSpc>
              <a:spcBef>
                <a:spcPts val="404"/>
              </a:spcBef>
            </a:pPr>
            <a:r>
              <a:rPr sz="6056" b="1" dirty="0">
                <a:solidFill>
                  <a:srgbClr val="043370"/>
                </a:solidFill>
                <a:latin typeface="Aptos"/>
                <a:cs typeface="Aptos"/>
              </a:rPr>
              <a:t>“Experiências</a:t>
            </a:r>
            <a:r>
              <a:rPr sz="6056" b="1" spc="-81" dirty="0">
                <a:solidFill>
                  <a:srgbClr val="043370"/>
                </a:solidFill>
                <a:latin typeface="Aptos"/>
                <a:cs typeface="Aptos"/>
              </a:rPr>
              <a:t> </a:t>
            </a:r>
            <a:r>
              <a:rPr sz="6056" b="1" dirty="0">
                <a:solidFill>
                  <a:srgbClr val="043370"/>
                </a:solidFill>
                <a:latin typeface="Aptos"/>
                <a:cs typeface="Aptos"/>
              </a:rPr>
              <a:t>que</a:t>
            </a:r>
            <a:r>
              <a:rPr sz="6056" b="1" spc="-81" dirty="0">
                <a:solidFill>
                  <a:srgbClr val="043370"/>
                </a:solidFill>
                <a:latin typeface="Aptos"/>
                <a:cs typeface="Aptos"/>
              </a:rPr>
              <a:t> </a:t>
            </a:r>
            <a:r>
              <a:rPr sz="6056" b="1" spc="-40" dirty="0">
                <a:solidFill>
                  <a:srgbClr val="043370"/>
                </a:solidFill>
                <a:latin typeface="Aptos"/>
                <a:cs typeface="Aptos"/>
              </a:rPr>
              <a:t>transformam, integração</a:t>
            </a:r>
            <a:r>
              <a:rPr sz="6056" b="1" spc="-20" dirty="0">
                <a:solidFill>
                  <a:srgbClr val="043370"/>
                </a:solidFill>
                <a:latin typeface="Aptos"/>
                <a:cs typeface="Aptos"/>
              </a:rPr>
              <a:t> </a:t>
            </a:r>
            <a:r>
              <a:rPr sz="6056" b="1" dirty="0">
                <a:solidFill>
                  <a:srgbClr val="043370"/>
                </a:solidFill>
                <a:latin typeface="Aptos"/>
                <a:cs typeface="Aptos"/>
              </a:rPr>
              <a:t>que</a:t>
            </a:r>
            <a:r>
              <a:rPr sz="6056" b="1" spc="-20" dirty="0">
                <a:solidFill>
                  <a:srgbClr val="043370"/>
                </a:solidFill>
                <a:latin typeface="Aptos"/>
                <a:cs typeface="Aptos"/>
              </a:rPr>
              <a:t> </a:t>
            </a:r>
            <a:r>
              <a:rPr sz="6056" b="1" spc="-40" dirty="0">
                <a:solidFill>
                  <a:srgbClr val="043370"/>
                </a:solidFill>
                <a:latin typeface="Aptos"/>
                <a:cs typeface="Aptos"/>
              </a:rPr>
              <a:t>fortalece”</a:t>
            </a:r>
            <a:endParaRPr sz="6056" dirty="0">
              <a:latin typeface="Aptos"/>
              <a:cs typeface="Aptos"/>
            </a:endParaRPr>
          </a:p>
          <a:p>
            <a:pPr>
              <a:spcBef>
                <a:spcPts val="5168"/>
              </a:spcBef>
            </a:pPr>
            <a:endParaRPr sz="6056" dirty="0">
              <a:latin typeface="Aptos"/>
              <a:cs typeface="Aptos"/>
            </a:endParaRPr>
          </a:p>
          <a:p>
            <a:pPr marL="2843268">
              <a:lnSpc>
                <a:spcPts val="10982"/>
              </a:lnSpc>
            </a:pPr>
            <a:r>
              <a:rPr sz="9286" b="1" spc="-40" dirty="0">
                <a:solidFill>
                  <a:srgbClr val="043370"/>
                </a:solidFill>
                <a:latin typeface="Aptos"/>
                <a:cs typeface="Aptos"/>
              </a:rPr>
              <a:t>Título</a:t>
            </a:r>
            <a:endParaRPr sz="9286" dirty="0">
              <a:latin typeface="Aptos"/>
              <a:cs typeface="Aptos"/>
            </a:endParaRPr>
          </a:p>
          <a:p>
            <a:pPr marL="2909927">
              <a:lnSpc>
                <a:spcPts val="8075"/>
              </a:lnSpc>
            </a:pPr>
            <a:r>
              <a:rPr sz="6864" spc="-40" dirty="0">
                <a:solidFill>
                  <a:srgbClr val="043370"/>
                </a:solidFill>
                <a:latin typeface="Aptos"/>
                <a:cs typeface="Aptos"/>
              </a:rPr>
              <a:t>Autores</a:t>
            </a:r>
            <a:endParaRPr sz="6864" dirty="0">
              <a:latin typeface="Aptos"/>
              <a:cs typeface="Apto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463668" y="10024204"/>
            <a:ext cx="11270623" cy="2030558"/>
            <a:chOff x="376182" y="2482752"/>
            <a:chExt cx="2791460" cy="502920"/>
          </a:xfrm>
        </p:grpSpPr>
        <p:sp>
          <p:nvSpPr>
            <p:cNvPr id="17" name="object 17"/>
            <p:cNvSpPr/>
            <p:nvPr/>
          </p:nvSpPr>
          <p:spPr>
            <a:xfrm>
              <a:off x="395130" y="2501809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19">
                  <a:moveTo>
                    <a:pt x="2667396" y="464727"/>
                  </a:moveTo>
                  <a:lnTo>
                    <a:pt x="85757" y="464727"/>
                  </a:lnTo>
                  <a:lnTo>
                    <a:pt x="52376" y="457988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70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667396" y="0"/>
                  </a:lnTo>
                  <a:lnTo>
                    <a:pt x="2700777" y="6739"/>
                  </a:lnTo>
                  <a:lnTo>
                    <a:pt x="2728036" y="25117"/>
                  </a:lnTo>
                  <a:lnTo>
                    <a:pt x="2746414" y="52376"/>
                  </a:lnTo>
                  <a:lnTo>
                    <a:pt x="2753153" y="85757"/>
                  </a:lnTo>
                  <a:lnTo>
                    <a:pt x="2753153" y="378970"/>
                  </a:lnTo>
                  <a:lnTo>
                    <a:pt x="2746414" y="412350"/>
                  </a:lnTo>
                  <a:lnTo>
                    <a:pt x="2728036" y="439609"/>
                  </a:lnTo>
                  <a:lnTo>
                    <a:pt x="2700777" y="457988"/>
                  </a:lnTo>
                  <a:lnTo>
                    <a:pt x="2667396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5239" y="2501809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19">
                  <a:moveTo>
                    <a:pt x="85746" y="0"/>
                  </a:moveTo>
                  <a:lnTo>
                    <a:pt x="2667054" y="0"/>
                  </a:lnTo>
                  <a:lnTo>
                    <a:pt x="2700430" y="6738"/>
                  </a:lnTo>
                  <a:lnTo>
                    <a:pt x="2727685" y="25114"/>
                  </a:lnTo>
                  <a:lnTo>
                    <a:pt x="2746061" y="52369"/>
                  </a:lnTo>
                  <a:lnTo>
                    <a:pt x="2752799" y="85746"/>
                  </a:lnTo>
                  <a:lnTo>
                    <a:pt x="2752799" y="378921"/>
                  </a:lnTo>
                  <a:lnTo>
                    <a:pt x="2746061" y="412297"/>
                  </a:lnTo>
                  <a:lnTo>
                    <a:pt x="2727685" y="439553"/>
                  </a:lnTo>
                  <a:lnTo>
                    <a:pt x="2700430" y="457929"/>
                  </a:lnTo>
                  <a:lnTo>
                    <a:pt x="2667054" y="464667"/>
                  </a:lnTo>
                  <a:lnTo>
                    <a:pt x="85746" y="464667"/>
                  </a:lnTo>
                  <a:lnTo>
                    <a:pt x="25114" y="439553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211475" y="10449597"/>
            <a:ext cx="5773759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I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T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R</a:t>
            </a:r>
            <a:r>
              <a:rPr sz="5653" spc="-14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O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D</a:t>
            </a:r>
            <a:r>
              <a:rPr sz="5653" spc="-10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U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Ç</a:t>
            </a:r>
            <a:r>
              <a:rPr sz="5653" spc="-10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Ã</a:t>
            </a:r>
            <a:r>
              <a:rPr sz="5653" spc="-162" dirty="0">
                <a:latin typeface="Aptos"/>
                <a:cs typeface="Aptos"/>
              </a:rPr>
              <a:t> </a:t>
            </a:r>
            <a:r>
              <a:rPr sz="5653" spc="-202" dirty="0">
                <a:latin typeface="Aptos"/>
                <a:cs typeface="Aptos"/>
              </a:rPr>
              <a:t>O</a:t>
            </a:r>
            <a:endParaRPr sz="5653">
              <a:latin typeface="Aptos"/>
              <a:cs typeface="Apto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8976921" y="10024204"/>
            <a:ext cx="11270623" cy="2030558"/>
            <a:chOff x="4466114" y="2482752"/>
            <a:chExt cx="2791460" cy="502920"/>
          </a:xfrm>
        </p:grpSpPr>
        <p:sp>
          <p:nvSpPr>
            <p:cNvPr id="29" name="object 29"/>
            <p:cNvSpPr/>
            <p:nvPr/>
          </p:nvSpPr>
          <p:spPr>
            <a:xfrm>
              <a:off x="4485063" y="2501809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59" h="464819">
                  <a:moveTo>
                    <a:pt x="2667396" y="464727"/>
                  </a:moveTo>
                  <a:lnTo>
                    <a:pt x="85757" y="464727"/>
                  </a:lnTo>
                  <a:lnTo>
                    <a:pt x="52376" y="457988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70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667396" y="0"/>
                  </a:lnTo>
                  <a:lnTo>
                    <a:pt x="2700777" y="6739"/>
                  </a:lnTo>
                  <a:lnTo>
                    <a:pt x="2728036" y="25117"/>
                  </a:lnTo>
                  <a:lnTo>
                    <a:pt x="2746414" y="52376"/>
                  </a:lnTo>
                  <a:lnTo>
                    <a:pt x="2753154" y="85757"/>
                  </a:lnTo>
                  <a:lnTo>
                    <a:pt x="2753154" y="378970"/>
                  </a:lnTo>
                  <a:lnTo>
                    <a:pt x="2746414" y="412350"/>
                  </a:lnTo>
                  <a:lnTo>
                    <a:pt x="2728036" y="439609"/>
                  </a:lnTo>
                  <a:lnTo>
                    <a:pt x="2700777" y="457988"/>
                  </a:lnTo>
                  <a:lnTo>
                    <a:pt x="2667396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85172" y="2501809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59" h="464819">
                  <a:moveTo>
                    <a:pt x="85746" y="0"/>
                  </a:moveTo>
                  <a:lnTo>
                    <a:pt x="2667054" y="0"/>
                  </a:lnTo>
                  <a:lnTo>
                    <a:pt x="2700430" y="6738"/>
                  </a:lnTo>
                  <a:lnTo>
                    <a:pt x="2727685" y="25114"/>
                  </a:lnTo>
                  <a:lnTo>
                    <a:pt x="2746061" y="52369"/>
                  </a:lnTo>
                  <a:lnTo>
                    <a:pt x="2752799" y="85746"/>
                  </a:lnTo>
                  <a:lnTo>
                    <a:pt x="2752799" y="378921"/>
                  </a:lnTo>
                  <a:lnTo>
                    <a:pt x="2746061" y="412297"/>
                  </a:lnTo>
                  <a:lnTo>
                    <a:pt x="2727685" y="439553"/>
                  </a:lnTo>
                  <a:lnTo>
                    <a:pt x="2700430" y="457929"/>
                  </a:lnTo>
                  <a:lnTo>
                    <a:pt x="2667054" y="464667"/>
                  </a:lnTo>
                  <a:lnTo>
                    <a:pt x="85746" y="464667"/>
                  </a:lnTo>
                  <a:lnTo>
                    <a:pt x="52369" y="457929"/>
                  </a:lnTo>
                  <a:lnTo>
                    <a:pt x="25114" y="439553"/>
                  </a:lnTo>
                  <a:lnTo>
                    <a:pt x="6738" y="412297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1820923" y="10449597"/>
            <a:ext cx="5581471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R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S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U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spc="-40" dirty="0">
                <a:latin typeface="Aptos"/>
                <a:cs typeface="Aptos"/>
              </a:rPr>
              <a:t>L</a:t>
            </a:r>
            <a:r>
              <a:rPr sz="5653" spc="-384" dirty="0">
                <a:latin typeface="Aptos"/>
                <a:cs typeface="Aptos"/>
              </a:rPr>
              <a:t> </a:t>
            </a:r>
            <a:r>
              <a:rPr sz="5653" spc="-81" dirty="0">
                <a:latin typeface="Aptos"/>
                <a:cs typeface="Aptos"/>
              </a:rPr>
              <a:t>T</a:t>
            </a:r>
            <a:r>
              <a:rPr sz="5653" spc="-283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A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D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O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spc="-202" dirty="0">
                <a:latin typeface="Aptos"/>
                <a:cs typeface="Aptos"/>
              </a:rPr>
              <a:t>S</a:t>
            </a:r>
            <a:endParaRPr sz="5653" dirty="0">
              <a:latin typeface="Aptos"/>
              <a:cs typeface="Apto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63668" y="19160980"/>
            <a:ext cx="11270623" cy="2030558"/>
            <a:chOff x="376182" y="4745710"/>
            <a:chExt cx="2791460" cy="502920"/>
          </a:xfrm>
        </p:grpSpPr>
        <p:sp>
          <p:nvSpPr>
            <p:cNvPr id="21" name="object 21"/>
            <p:cNvSpPr/>
            <p:nvPr/>
          </p:nvSpPr>
          <p:spPr>
            <a:xfrm>
              <a:off x="395130" y="4764767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20">
                  <a:moveTo>
                    <a:pt x="2667396" y="464727"/>
                  </a:moveTo>
                  <a:lnTo>
                    <a:pt x="85757" y="464727"/>
                  </a:lnTo>
                  <a:lnTo>
                    <a:pt x="52376" y="457987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69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667396" y="0"/>
                  </a:lnTo>
                  <a:lnTo>
                    <a:pt x="2700777" y="6739"/>
                  </a:lnTo>
                  <a:lnTo>
                    <a:pt x="2728036" y="25117"/>
                  </a:lnTo>
                  <a:lnTo>
                    <a:pt x="2746414" y="52376"/>
                  </a:lnTo>
                  <a:lnTo>
                    <a:pt x="2753153" y="85757"/>
                  </a:lnTo>
                  <a:lnTo>
                    <a:pt x="2753153" y="378969"/>
                  </a:lnTo>
                  <a:lnTo>
                    <a:pt x="2746414" y="412350"/>
                  </a:lnTo>
                  <a:lnTo>
                    <a:pt x="2728036" y="439609"/>
                  </a:lnTo>
                  <a:lnTo>
                    <a:pt x="2700777" y="457987"/>
                  </a:lnTo>
                  <a:lnTo>
                    <a:pt x="2667396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95239" y="4764767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20">
                  <a:moveTo>
                    <a:pt x="85746" y="0"/>
                  </a:moveTo>
                  <a:lnTo>
                    <a:pt x="2667054" y="0"/>
                  </a:lnTo>
                  <a:lnTo>
                    <a:pt x="2700430" y="6738"/>
                  </a:lnTo>
                  <a:lnTo>
                    <a:pt x="2727685" y="25114"/>
                  </a:lnTo>
                  <a:lnTo>
                    <a:pt x="2746061" y="52369"/>
                  </a:lnTo>
                  <a:lnTo>
                    <a:pt x="2752799" y="85746"/>
                  </a:lnTo>
                  <a:lnTo>
                    <a:pt x="2752799" y="378921"/>
                  </a:lnTo>
                  <a:lnTo>
                    <a:pt x="2746061" y="412297"/>
                  </a:lnTo>
                  <a:lnTo>
                    <a:pt x="2727685" y="439553"/>
                  </a:lnTo>
                  <a:lnTo>
                    <a:pt x="2700430" y="457929"/>
                  </a:lnTo>
                  <a:lnTo>
                    <a:pt x="2667054" y="464667"/>
                  </a:lnTo>
                  <a:lnTo>
                    <a:pt x="85746" y="464667"/>
                  </a:lnTo>
                  <a:lnTo>
                    <a:pt x="52369" y="457929"/>
                  </a:lnTo>
                  <a:lnTo>
                    <a:pt x="25114" y="439553"/>
                  </a:lnTo>
                  <a:lnTo>
                    <a:pt x="6738" y="412297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49484" y="19586377"/>
            <a:ext cx="4696948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O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B</a:t>
            </a:r>
            <a:r>
              <a:rPr sz="5653" spc="-10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J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T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V</a:t>
            </a:r>
            <a:r>
              <a:rPr sz="5653" spc="-162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O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spc="-202" dirty="0">
                <a:latin typeface="Aptos"/>
                <a:cs typeface="Aptos"/>
              </a:rPr>
              <a:t>S</a:t>
            </a:r>
            <a:endParaRPr sz="5653">
              <a:latin typeface="Aptos"/>
              <a:cs typeface="Apto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8977142" y="19160980"/>
            <a:ext cx="11906455" cy="2030558"/>
            <a:chOff x="4466169" y="4745710"/>
            <a:chExt cx="2948940" cy="502920"/>
          </a:xfrm>
        </p:grpSpPr>
        <p:sp>
          <p:nvSpPr>
            <p:cNvPr id="37" name="object 37"/>
            <p:cNvSpPr/>
            <p:nvPr/>
          </p:nvSpPr>
          <p:spPr>
            <a:xfrm>
              <a:off x="4485063" y="4764767"/>
              <a:ext cx="2911475" cy="464820"/>
            </a:xfrm>
            <a:custGeom>
              <a:avLst/>
              <a:gdLst/>
              <a:ahLst/>
              <a:cxnLst/>
              <a:rect l="l" t="t" r="r" b="b"/>
              <a:pathLst>
                <a:path w="2911475" h="464820">
                  <a:moveTo>
                    <a:pt x="2825421" y="464727"/>
                  </a:moveTo>
                  <a:lnTo>
                    <a:pt x="85757" y="464727"/>
                  </a:lnTo>
                  <a:lnTo>
                    <a:pt x="52376" y="457987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69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825421" y="0"/>
                  </a:lnTo>
                  <a:lnTo>
                    <a:pt x="2858802" y="6739"/>
                  </a:lnTo>
                  <a:lnTo>
                    <a:pt x="2886062" y="25117"/>
                  </a:lnTo>
                  <a:lnTo>
                    <a:pt x="2904440" y="52376"/>
                  </a:lnTo>
                  <a:lnTo>
                    <a:pt x="2911179" y="85757"/>
                  </a:lnTo>
                  <a:lnTo>
                    <a:pt x="2911179" y="378969"/>
                  </a:lnTo>
                  <a:lnTo>
                    <a:pt x="2904440" y="412350"/>
                  </a:lnTo>
                  <a:lnTo>
                    <a:pt x="2886062" y="439609"/>
                  </a:lnTo>
                  <a:lnTo>
                    <a:pt x="2858802" y="457987"/>
                  </a:lnTo>
                  <a:lnTo>
                    <a:pt x="2825421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85226" y="4764767"/>
              <a:ext cx="2910840" cy="464820"/>
            </a:xfrm>
            <a:custGeom>
              <a:avLst/>
              <a:gdLst/>
              <a:ahLst/>
              <a:cxnLst/>
              <a:rect l="l" t="t" r="r" b="b"/>
              <a:pathLst>
                <a:path w="2910840" h="464820">
                  <a:moveTo>
                    <a:pt x="85746" y="0"/>
                  </a:moveTo>
                  <a:lnTo>
                    <a:pt x="2825059" y="0"/>
                  </a:lnTo>
                  <a:lnTo>
                    <a:pt x="2858435" y="6738"/>
                  </a:lnTo>
                  <a:lnTo>
                    <a:pt x="2885691" y="25114"/>
                  </a:lnTo>
                  <a:lnTo>
                    <a:pt x="2904067" y="52369"/>
                  </a:lnTo>
                  <a:lnTo>
                    <a:pt x="2910805" y="85746"/>
                  </a:lnTo>
                  <a:lnTo>
                    <a:pt x="2910805" y="378921"/>
                  </a:lnTo>
                  <a:lnTo>
                    <a:pt x="2885691" y="439553"/>
                  </a:lnTo>
                  <a:lnTo>
                    <a:pt x="2825059" y="464667"/>
                  </a:lnTo>
                  <a:lnTo>
                    <a:pt x="85746" y="464667"/>
                  </a:lnTo>
                  <a:lnTo>
                    <a:pt x="52369" y="457929"/>
                  </a:lnTo>
                  <a:lnTo>
                    <a:pt x="25114" y="439553"/>
                  </a:lnTo>
                  <a:lnTo>
                    <a:pt x="6738" y="412297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9573907" y="19586377"/>
            <a:ext cx="10711707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C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O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S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D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R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A</a:t>
            </a:r>
            <a:r>
              <a:rPr sz="5653" spc="-162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Ç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Õ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S</a:t>
            </a:r>
            <a:r>
              <a:rPr sz="5653" spc="525" dirty="0">
                <a:latin typeface="Aptos"/>
                <a:cs typeface="Aptos"/>
              </a:rPr>
              <a:t>  </a:t>
            </a:r>
            <a:r>
              <a:rPr sz="5653" dirty="0">
                <a:latin typeface="Aptos"/>
                <a:cs typeface="Aptos"/>
              </a:rPr>
              <a:t>F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A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spc="-202" dirty="0">
                <a:latin typeface="Aptos"/>
                <a:cs typeface="Aptos"/>
              </a:rPr>
              <a:t>S</a:t>
            </a:r>
            <a:endParaRPr sz="5653">
              <a:latin typeface="Aptos"/>
              <a:cs typeface="Apto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463668" y="28308550"/>
            <a:ext cx="11270623" cy="2030558"/>
            <a:chOff x="376182" y="7011341"/>
            <a:chExt cx="2791460" cy="502920"/>
          </a:xfrm>
        </p:grpSpPr>
        <p:sp>
          <p:nvSpPr>
            <p:cNvPr id="25" name="object 25"/>
            <p:cNvSpPr/>
            <p:nvPr/>
          </p:nvSpPr>
          <p:spPr>
            <a:xfrm>
              <a:off x="395130" y="7030398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20">
                  <a:moveTo>
                    <a:pt x="2667396" y="464727"/>
                  </a:moveTo>
                  <a:lnTo>
                    <a:pt x="85757" y="464727"/>
                  </a:lnTo>
                  <a:lnTo>
                    <a:pt x="52376" y="457988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70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667396" y="0"/>
                  </a:lnTo>
                  <a:lnTo>
                    <a:pt x="2700777" y="6739"/>
                  </a:lnTo>
                  <a:lnTo>
                    <a:pt x="2728036" y="25117"/>
                  </a:lnTo>
                  <a:lnTo>
                    <a:pt x="2746414" y="52376"/>
                  </a:lnTo>
                  <a:lnTo>
                    <a:pt x="2753153" y="85757"/>
                  </a:lnTo>
                  <a:lnTo>
                    <a:pt x="2753153" y="378970"/>
                  </a:lnTo>
                  <a:lnTo>
                    <a:pt x="2746414" y="412350"/>
                  </a:lnTo>
                  <a:lnTo>
                    <a:pt x="2728036" y="439609"/>
                  </a:lnTo>
                  <a:lnTo>
                    <a:pt x="2700777" y="457988"/>
                  </a:lnTo>
                  <a:lnTo>
                    <a:pt x="2667396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95239" y="7030398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60" h="464820">
                  <a:moveTo>
                    <a:pt x="85746" y="0"/>
                  </a:moveTo>
                  <a:lnTo>
                    <a:pt x="2667054" y="0"/>
                  </a:lnTo>
                  <a:lnTo>
                    <a:pt x="2700430" y="6738"/>
                  </a:lnTo>
                  <a:lnTo>
                    <a:pt x="2727685" y="25114"/>
                  </a:lnTo>
                  <a:lnTo>
                    <a:pt x="2746061" y="52369"/>
                  </a:lnTo>
                  <a:lnTo>
                    <a:pt x="2752799" y="85746"/>
                  </a:lnTo>
                  <a:lnTo>
                    <a:pt x="2752800" y="378921"/>
                  </a:lnTo>
                  <a:lnTo>
                    <a:pt x="2746061" y="412297"/>
                  </a:lnTo>
                  <a:lnTo>
                    <a:pt x="2727685" y="439553"/>
                  </a:lnTo>
                  <a:lnTo>
                    <a:pt x="2700430" y="457929"/>
                  </a:lnTo>
                  <a:lnTo>
                    <a:pt x="2667054" y="464667"/>
                  </a:lnTo>
                  <a:lnTo>
                    <a:pt x="85746" y="464667"/>
                  </a:lnTo>
                  <a:lnTo>
                    <a:pt x="52369" y="457929"/>
                  </a:lnTo>
                  <a:lnTo>
                    <a:pt x="25114" y="439553"/>
                  </a:lnTo>
                  <a:lnTo>
                    <a:pt x="6738" y="412297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861958" y="28733947"/>
            <a:ext cx="8473478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D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S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V</a:t>
            </a:r>
            <a:r>
              <a:rPr sz="5653" spc="-162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O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spc="-40" dirty="0">
                <a:latin typeface="Aptos"/>
                <a:cs typeface="Aptos"/>
              </a:rPr>
              <a:t>L</a:t>
            </a:r>
            <a:r>
              <a:rPr sz="5653" spc="-384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V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M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T</a:t>
            </a:r>
            <a:r>
              <a:rPr sz="5653" spc="-202" dirty="0">
                <a:latin typeface="Aptos"/>
                <a:cs typeface="Aptos"/>
              </a:rPr>
              <a:t> O</a:t>
            </a:r>
            <a:endParaRPr sz="5653">
              <a:latin typeface="Aptos"/>
              <a:cs typeface="Apto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8976921" y="28308550"/>
            <a:ext cx="11270623" cy="2030558"/>
            <a:chOff x="4466114" y="7011341"/>
            <a:chExt cx="2791460" cy="502920"/>
          </a:xfrm>
        </p:grpSpPr>
        <p:sp>
          <p:nvSpPr>
            <p:cNvPr id="33" name="object 33"/>
            <p:cNvSpPr/>
            <p:nvPr/>
          </p:nvSpPr>
          <p:spPr>
            <a:xfrm>
              <a:off x="4485063" y="7030398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59" h="464820">
                  <a:moveTo>
                    <a:pt x="2667396" y="464727"/>
                  </a:moveTo>
                  <a:lnTo>
                    <a:pt x="85757" y="464727"/>
                  </a:lnTo>
                  <a:lnTo>
                    <a:pt x="52376" y="457988"/>
                  </a:lnTo>
                  <a:lnTo>
                    <a:pt x="25117" y="439609"/>
                  </a:lnTo>
                  <a:lnTo>
                    <a:pt x="6739" y="412350"/>
                  </a:lnTo>
                  <a:lnTo>
                    <a:pt x="0" y="378970"/>
                  </a:lnTo>
                  <a:lnTo>
                    <a:pt x="0" y="85757"/>
                  </a:lnTo>
                  <a:lnTo>
                    <a:pt x="6739" y="52376"/>
                  </a:lnTo>
                  <a:lnTo>
                    <a:pt x="25117" y="25117"/>
                  </a:lnTo>
                  <a:lnTo>
                    <a:pt x="52376" y="6739"/>
                  </a:lnTo>
                  <a:lnTo>
                    <a:pt x="85757" y="0"/>
                  </a:lnTo>
                  <a:lnTo>
                    <a:pt x="2667396" y="0"/>
                  </a:lnTo>
                  <a:lnTo>
                    <a:pt x="2700777" y="6739"/>
                  </a:lnTo>
                  <a:lnTo>
                    <a:pt x="2728036" y="25117"/>
                  </a:lnTo>
                  <a:lnTo>
                    <a:pt x="2746414" y="52376"/>
                  </a:lnTo>
                  <a:lnTo>
                    <a:pt x="2753154" y="85757"/>
                  </a:lnTo>
                  <a:lnTo>
                    <a:pt x="2753154" y="378970"/>
                  </a:lnTo>
                  <a:lnTo>
                    <a:pt x="2746414" y="412350"/>
                  </a:lnTo>
                  <a:lnTo>
                    <a:pt x="2728036" y="439609"/>
                  </a:lnTo>
                  <a:lnTo>
                    <a:pt x="2700777" y="457988"/>
                  </a:lnTo>
                  <a:lnTo>
                    <a:pt x="2667396" y="464727"/>
                  </a:lnTo>
                  <a:close/>
                </a:path>
              </a:pathLst>
            </a:custGeom>
            <a:solidFill>
              <a:srgbClr val="E3EB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85172" y="7030398"/>
              <a:ext cx="2753360" cy="464820"/>
            </a:xfrm>
            <a:custGeom>
              <a:avLst/>
              <a:gdLst/>
              <a:ahLst/>
              <a:cxnLst/>
              <a:rect l="l" t="t" r="r" b="b"/>
              <a:pathLst>
                <a:path w="2753359" h="464820">
                  <a:moveTo>
                    <a:pt x="85746" y="0"/>
                  </a:moveTo>
                  <a:lnTo>
                    <a:pt x="2667054" y="0"/>
                  </a:lnTo>
                  <a:lnTo>
                    <a:pt x="2700430" y="6738"/>
                  </a:lnTo>
                  <a:lnTo>
                    <a:pt x="2727685" y="25114"/>
                  </a:lnTo>
                  <a:lnTo>
                    <a:pt x="2746061" y="52369"/>
                  </a:lnTo>
                  <a:lnTo>
                    <a:pt x="2752799" y="85746"/>
                  </a:lnTo>
                  <a:lnTo>
                    <a:pt x="2752799" y="378921"/>
                  </a:lnTo>
                  <a:lnTo>
                    <a:pt x="2746061" y="412297"/>
                  </a:lnTo>
                  <a:lnTo>
                    <a:pt x="2727685" y="439553"/>
                  </a:lnTo>
                  <a:lnTo>
                    <a:pt x="2700430" y="457929"/>
                  </a:lnTo>
                  <a:lnTo>
                    <a:pt x="2667054" y="464667"/>
                  </a:lnTo>
                  <a:lnTo>
                    <a:pt x="85746" y="464667"/>
                  </a:lnTo>
                  <a:lnTo>
                    <a:pt x="52369" y="457929"/>
                  </a:lnTo>
                  <a:lnTo>
                    <a:pt x="25114" y="439553"/>
                  </a:lnTo>
                  <a:lnTo>
                    <a:pt x="6738" y="412297"/>
                  </a:lnTo>
                  <a:lnTo>
                    <a:pt x="0" y="378921"/>
                  </a:lnTo>
                  <a:lnTo>
                    <a:pt x="0" y="85746"/>
                  </a:lnTo>
                  <a:lnTo>
                    <a:pt x="6738" y="52369"/>
                  </a:lnTo>
                  <a:lnTo>
                    <a:pt x="25114" y="25114"/>
                  </a:lnTo>
                  <a:lnTo>
                    <a:pt x="52369" y="6738"/>
                  </a:lnTo>
                  <a:lnTo>
                    <a:pt x="85746" y="0"/>
                  </a:lnTo>
                </a:path>
              </a:pathLst>
            </a:custGeom>
            <a:ln w="38114">
              <a:solidFill>
                <a:srgbClr val="0433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1617742" y="28733947"/>
            <a:ext cx="5986557" cy="919107"/>
          </a:xfrm>
          <a:prstGeom prst="rect">
            <a:avLst/>
          </a:prstGeom>
        </p:spPr>
        <p:txBody>
          <a:bodyPr vert="horz" wrap="square" lIns="0" tIns="48713" rIns="0" bIns="0" rtlCol="0">
            <a:spAutoFit/>
          </a:bodyPr>
          <a:lstStyle/>
          <a:p>
            <a:pPr marL="51276">
              <a:spcBef>
                <a:spcPts val="384"/>
              </a:spcBef>
            </a:pPr>
            <a:r>
              <a:rPr sz="5653" dirty="0">
                <a:latin typeface="Aptos"/>
                <a:cs typeface="Aptos"/>
              </a:rPr>
              <a:t>R</a:t>
            </a:r>
            <a:r>
              <a:rPr sz="5653" spc="-8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F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E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R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Ê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N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C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I</a:t>
            </a:r>
            <a:r>
              <a:rPr sz="5653" spc="-40" dirty="0">
                <a:latin typeface="Aptos"/>
                <a:cs typeface="Aptos"/>
              </a:rPr>
              <a:t> </a:t>
            </a:r>
            <a:r>
              <a:rPr sz="5653" dirty="0">
                <a:latin typeface="Aptos"/>
                <a:cs typeface="Aptos"/>
              </a:rPr>
              <a:t>A</a:t>
            </a:r>
            <a:r>
              <a:rPr sz="5653" spc="-61" dirty="0">
                <a:latin typeface="Aptos"/>
                <a:cs typeface="Aptos"/>
              </a:rPr>
              <a:t> </a:t>
            </a:r>
            <a:r>
              <a:rPr sz="5653" spc="-202" dirty="0">
                <a:latin typeface="Aptos"/>
                <a:cs typeface="Aptos"/>
              </a:rPr>
              <a:t>S</a:t>
            </a:r>
            <a:endParaRPr sz="5653">
              <a:latin typeface="Aptos"/>
              <a:cs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87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Aptos</vt:lpstr>
      <vt:lpstr>Calibri</vt:lpstr>
      <vt:lpstr>Office Theme</vt:lpstr>
      <vt:lpstr>MOSTRA CIENTÍFICA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- Mostra</dc:title>
  <dc:creator>Isabella Luiza Santos de Jesus</dc:creator>
  <cp:keywords>DAHYCIvbN3U,BAFiiHXGO48</cp:keywords>
  <cp:lastModifiedBy>LEILA</cp:lastModifiedBy>
  <cp:revision>2</cp:revision>
  <dcterms:created xsi:type="dcterms:W3CDTF">2026-10-15T17:01:37Z</dcterms:created>
  <dcterms:modified xsi:type="dcterms:W3CDTF">2026-10-23T23:02:38Z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Creator">
    <vt:lpwstr>Canva</vt:lpwstr>
  </property>
  <property fmtid="{D5CDD505-2E9C-101B-9397-08002B2CF9AE}" pid="5" name="LastSaved">
    <vt:filetime>2026-10-15T00:00:00Z</vt:filetime>
  </property>
  <property fmtid="{D5CDD505-2E9C-101B-9397-08002B2CF9AE}" pid="6" name="Producer">
    <vt:lpwstr>Canva</vt:lpwstr>
  </property>
</Properties>
</file>